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62" r:id="rId12"/>
    <p:sldId id="263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42DC83-7424-4529-A3F3-00DDFA52E5F1}" type="datetimeFigureOut">
              <a:rPr lang="pl-PL" smtClean="0"/>
              <a:pPr/>
              <a:t>06.03.2023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5D2A91-358F-40D5-95DE-404A9C8CBDC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229600" cy="1828800"/>
          </a:xfrm>
        </p:spPr>
        <p:txBody>
          <a:bodyPr/>
          <a:lstStyle/>
          <a:p>
            <a:r>
              <a:rPr lang="pl-PL" dirty="0" smtClean="0"/>
              <a:t>Katedra gotycka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err="1" smtClean="0"/>
              <a:t>reims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86406" y="4286256"/>
            <a:ext cx="3757594" cy="642942"/>
          </a:xfrm>
        </p:spPr>
        <p:txBody>
          <a:bodyPr/>
          <a:lstStyle/>
          <a:p>
            <a:r>
              <a:rPr lang="pl-PL" dirty="0" smtClean="0"/>
              <a:t>Bartosz </a:t>
            </a:r>
            <a:r>
              <a:rPr lang="pl-PL" dirty="0" err="1" smtClean="0"/>
              <a:t>Stachelek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Wnętrze katedry - kaplice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katedrze w Reims znajduje się wiele kaplic,</a:t>
            </a:r>
          </a:p>
          <a:p>
            <a:pPr>
              <a:buNone/>
            </a:pPr>
            <a:r>
              <a:rPr lang="pl-PL" dirty="0" smtClean="0"/>
              <a:t>     są one bogatym źródłem sztuki i historii,</a:t>
            </a:r>
          </a:p>
          <a:p>
            <a:r>
              <a:rPr lang="pl-PL" dirty="0" smtClean="0"/>
              <a:t>Każda z kaplic ma swoją specyficzną charakterystykę i zdobienia,</a:t>
            </a:r>
          </a:p>
          <a:p>
            <a:r>
              <a:rPr lang="pl-PL" dirty="0" smtClean="0"/>
              <a:t>W kaplicach można zobaczyć cenne rzeźby, malowidła oraz freski,</a:t>
            </a:r>
          </a:p>
          <a:p>
            <a:r>
              <a:rPr lang="pl-PL" dirty="0" smtClean="0"/>
              <a:t>Są to miejsca modlitwy i skupienia od wieków.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/>
              <a:t>W 1991 roku katedra w Reims została wpisana na listę światowego dziedzictwa UNESCO. Obiekt ten jest zaliczany do najwybitniejszych dzieł średniowiecznej architektury francuskiej. </a:t>
            </a:r>
            <a:endParaRPr lang="pl-PL" sz="2400" dirty="0"/>
          </a:p>
        </p:txBody>
      </p:sp>
      <p:pic>
        <p:nvPicPr>
          <p:cNvPr id="18434" name="Picture 2" descr="C:\Users\Bartek\Desktop\smiotki\katef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43050"/>
            <a:ext cx="5182846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o.remove.bg/downloads/6622d67c-c4a4-4ead-81fa-9d2bf2b8cc7c/image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428736"/>
            <a:ext cx="3200422" cy="3143272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dirty="0" smtClean="0"/>
              <a:t>Dziękuję za uwagę</a:t>
            </a:r>
            <a:endParaRPr lang="pl-PL" sz="5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14282" y="4143380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Bibliografia:</a:t>
            </a:r>
          </a:p>
          <a:p>
            <a:r>
              <a:rPr lang="pl-PL" sz="1600" dirty="0" smtClean="0"/>
              <a:t>https://polskifr.fr/polska-we-francji/katedra-notre-dame-w-reims-najswietniejsza-przedstawicielka-gotyku/</a:t>
            </a:r>
          </a:p>
          <a:p>
            <a:endParaRPr lang="pl-PL" sz="1600" dirty="0" smtClean="0"/>
          </a:p>
          <a:p>
            <a:r>
              <a:rPr lang="pl-PL" sz="1600" dirty="0" smtClean="0"/>
              <a:t>https://pl.wikipedia.org/</a:t>
            </a:r>
          </a:p>
          <a:p>
            <a:endParaRPr lang="pl-PL" sz="1600" dirty="0" smtClean="0"/>
          </a:p>
          <a:p>
            <a:r>
              <a:rPr lang="pl-PL" sz="1600" dirty="0" smtClean="0"/>
              <a:t>https://chasingunesco.com/katedra-notre-dame-w-reims/</a:t>
            </a:r>
          </a:p>
          <a:p>
            <a:endParaRPr lang="pl-PL" sz="1600" dirty="0" smtClean="0"/>
          </a:p>
          <a:p>
            <a:r>
              <a:rPr lang="pl-PL" sz="1600" dirty="0" smtClean="0"/>
              <a:t>https://zpe.gov.pl/b/architektura-sakralna-katedra-najswietszej-marii-panny-reims-francja/PPewfQlAO</a:t>
            </a:r>
            <a:endParaRPr lang="pl-PL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pl-PL" sz="2800" dirty="0" smtClean="0"/>
              <a:t>W tej prezentacji przedstawię gotycką katedrę pod wezwaniem Najświętszej Marii Panny, znajdującą się w północno-wschodniej części Francji, mieście Reims.</a:t>
            </a:r>
            <a:endParaRPr lang="pl-PL" sz="2800" dirty="0"/>
          </a:p>
        </p:txBody>
      </p:sp>
      <p:pic>
        <p:nvPicPr>
          <p:cNvPr id="14338" name="Picture 2" descr="C:\Users\Bartek\Desktop\smiotki\kated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6500826" cy="430637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143116"/>
            <a:ext cx="4186238" cy="2582858"/>
          </a:xfrm>
        </p:spPr>
        <p:txBody>
          <a:bodyPr>
            <a:noAutofit/>
          </a:bodyPr>
          <a:lstStyle/>
          <a:p>
            <a:r>
              <a:rPr lang="pl-PL" sz="2200" dirty="0" smtClean="0"/>
              <a:t>Miasto Reims było bardzo ważnym miejscem jeszcze przed powstaniem Francji. Legenda głosi, że założył je Remus, brat bliźniak Romulusa i jednocześnie współzałożyciela Rzymu. W okresie panowania Merowingów był to jeden z pierwszych ośrodków chrześcijaństwa. W istniejącym wówczas kościele w 496 roku ochrzczony został król Franków Chlodwig. W późniejszych latach było to miejsce koronacji wielu francuskich królów.</a:t>
            </a:r>
            <a:endParaRPr lang="pl-PL" sz="2200" dirty="0"/>
          </a:p>
        </p:txBody>
      </p:sp>
      <p:pic>
        <p:nvPicPr>
          <p:cNvPr id="15364" name="Picture 4" descr="Katedra Notre-Dame w Reims - ChasingUNES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00042"/>
            <a:ext cx="3881358" cy="582203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Budowę świątyni rozpoczęto w 1211 roku na miejscu wcześniejszego wczesnochrześcijańskiego kościoła z V wieku, którego fundamenty zachowały się w podziemiach katedry. Jej wznoszenie trwało cały XIII wiek.</a:t>
            </a:r>
            <a:endParaRPr lang="pl-PL" sz="2800" dirty="0"/>
          </a:p>
        </p:txBody>
      </p:sp>
      <p:pic>
        <p:nvPicPr>
          <p:cNvPr id="16386" name="Picture 2" descr="katedra w Reims na Architektura gotycka - Zszywk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571744"/>
            <a:ext cx="4286280" cy="41004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Architektura katedry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Katedra Notre-Dame w Reims jest jednym z najlepiej zachowanych przykładów gotyckiej architektury we Francji,</a:t>
            </a:r>
          </a:p>
          <a:p>
            <a:r>
              <a:rPr lang="pl-PL" dirty="0" smtClean="0"/>
              <a:t>Katedra ma 138 metrów długości, 37 metrów szerokości i 38 metrów wysokości,</a:t>
            </a:r>
          </a:p>
          <a:p>
            <a:r>
              <a:rPr lang="pl-PL" dirty="0" smtClean="0"/>
              <a:t>Zewnętrzną fasadę katedry zdobią liczne rzeźby i dekoracje.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Wnętrze katedry - nawy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Katedra Notre-Dame w Reims ma trzy nawy: nawę główną, nawy boczne i transept,</a:t>
            </a:r>
          </a:p>
          <a:p>
            <a:r>
              <a:rPr lang="pl-PL" dirty="0" smtClean="0"/>
              <a:t>Nawy są oddzielone od siebie kolumnami i arkadami,</a:t>
            </a:r>
          </a:p>
          <a:p>
            <a:r>
              <a:rPr lang="pl-PL" dirty="0" smtClean="0"/>
              <a:t>W nawie głównej znajduje się wielki chór z ambitem, w którym koronowano królów Francji.</a:t>
            </a:r>
          </a:p>
          <a:p>
            <a:endParaRPr lang="pl-PL" dirty="0"/>
          </a:p>
        </p:txBody>
      </p:sp>
      <p:pic>
        <p:nvPicPr>
          <p:cNvPr id="1026" name="Picture 2" descr="Nawa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786322"/>
            <a:ext cx="3231604" cy="170546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214546" y="500063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Nawa – jest to część katedry położona między prezbiterium, a kruchtą (przedsionkiem wejściowym)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Wnętrze katedry - prezbiterium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Prezbiterium to część katedry za chórem, gdzie znajdują się ołtarz i siedzenia duchowieństwa,</a:t>
            </a:r>
          </a:p>
          <a:p>
            <a:r>
              <a:rPr lang="pl-PL" dirty="0" smtClean="0"/>
              <a:t>W prezbiterium znajdują się liczne rzeźby i malowidła,</a:t>
            </a:r>
          </a:p>
          <a:p>
            <a:r>
              <a:rPr lang="pl-PL" dirty="0" smtClean="0"/>
              <a:t>Za prezbiterium znajduje się Kaplica Najświętszej Maryi Panny, z ołtarzem w stylu gotyckim.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Wnętrze katedry - witraże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Katedra Notre-Dame w Reims słynie z pięknych witraży,</a:t>
            </a:r>
          </a:p>
          <a:p>
            <a:r>
              <a:rPr lang="pl-PL" dirty="0" smtClean="0"/>
              <a:t>Witraże w prezbiterium przedstawiają historię Stworzenia, życie Jezusa i sceny z życia Maryi,</a:t>
            </a:r>
          </a:p>
          <a:p>
            <a:r>
              <a:rPr lang="pl-PL" dirty="0" smtClean="0"/>
              <a:t>Witraże w transepcie przedstawiają sceny z życia św. Remigiusza i historię Reims.</a:t>
            </a:r>
          </a:p>
          <a:p>
            <a:endParaRPr lang="pl-PL" dirty="0"/>
          </a:p>
        </p:txBody>
      </p:sp>
      <p:sp>
        <p:nvSpPr>
          <p:cNvPr id="23554" name="AutoShape 2" descr="Znalezione obrazy dla zapytania transept w katedrze co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Znalezione obrazy dla zapytania transept w katedrze co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 descr="Znalezione obrazy dla zapytania transept w katedrze co 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0" name="Picture 8" descr="Transept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609692"/>
            <a:ext cx="3619472" cy="1909271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928794" y="485776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Transept -  nawa prostopadła do osi kościoła, położona między prezbiterium a resztą budynku.</a:t>
            </a:r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Wnętrze katedry - rzeźby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Katedra Notre-Dame w Reims jest bogato zdobiona rzeźbami,</a:t>
            </a:r>
          </a:p>
          <a:p>
            <a:r>
              <a:rPr lang="pl-PL" dirty="0" smtClean="0"/>
              <a:t>Na zewnętrznej fasadzie katedry znajdują się liczne rzeźby apostołów, świętych i królów Francji,</a:t>
            </a:r>
          </a:p>
          <a:p>
            <a:r>
              <a:rPr lang="pl-PL" dirty="0" smtClean="0"/>
              <a:t>Wewnątrz katedry znajdują się rzeźby przedstawiające sceny z życia Jezusa, Maryi i innych świętych.</a:t>
            </a:r>
          </a:p>
          <a:p>
            <a:endParaRPr lang="pl-PL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257</TotalTime>
  <Words>461</Words>
  <Application>Microsoft Office PowerPoint</Application>
  <PresentationFormat>Pokaz na ekranie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Wierzchołek</vt:lpstr>
      <vt:lpstr>Katedra gotycka  w reims</vt:lpstr>
      <vt:lpstr>W tej prezentacji przedstawię gotycką katedrę pod wezwaniem Najświętszej Marii Panny, znajdującą się w północno-wschodniej części Francji, mieście Reims.</vt:lpstr>
      <vt:lpstr>Miasto Reims było bardzo ważnym miejscem jeszcze przed powstaniem Francji. Legenda głosi, że założył je Remus, brat bliźniak Romulusa i jednocześnie współzałożyciela Rzymu. W okresie panowania Merowingów był to jeden z pierwszych ośrodków chrześcijaństwa. W istniejącym wówczas kościele w 496 roku ochrzczony został król Franków Chlodwig. W późniejszych latach było to miejsce koronacji wielu francuskich królów.</vt:lpstr>
      <vt:lpstr>Budowę świątyni rozpoczęto w 1211 roku na miejscu wcześniejszego wczesnochrześcijańskiego kościoła z V wieku, którego fundamenty zachowały się w podziemiach katedry. Jej wznoszenie trwało cały XIII wiek.</vt:lpstr>
      <vt:lpstr>Architektura katedry</vt:lpstr>
      <vt:lpstr>Wnętrze katedry - nawy</vt:lpstr>
      <vt:lpstr>Wnętrze katedry - prezbiterium</vt:lpstr>
      <vt:lpstr>Wnętrze katedry - witraże</vt:lpstr>
      <vt:lpstr>Wnętrze katedry - rzeźby</vt:lpstr>
      <vt:lpstr>Wnętrze katedry - kaplice</vt:lpstr>
      <vt:lpstr>W 1991 roku katedra w Reims została wpisana na listę światowego dziedzictwa UNESCO. Obiekt ten jest zaliczany do najwybitniejszych dzieł średniowiecznej architektury francuskiej. 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Katedra gotycka  w reims</dc:title>
  <dc:creator>Bartek</dc:creator>
  <cp:lastModifiedBy>Bartek</cp:lastModifiedBy>
  <cp:revision>28</cp:revision>
  <dcterms:created xsi:type="dcterms:W3CDTF">2023-01-31T13:12:27Z</dcterms:created>
  <dcterms:modified xsi:type="dcterms:W3CDTF">2023-03-06T21:53:30Z</dcterms:modified>
</cp:coreProperties>
</file>