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9" r:id="rId8"/>
    <p:sldId id="262" r:id="rId9"/>
    <p:sldId id="264" r:id="rId10"/>
    <p:sldId id="267" r:id="rId11"/>
    <p:sldId id="266" r:id="rId12"/>
    <p:sldId id="268" r:id="rId13"/>
    <p:sldId id="26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A2984-0655-46EC-9E9F-1B3864D1F8BE}" type="doc">
      <dgm:prSet loTypeId="urn:microsoft.com/office/officeart/2005/8/layout/cycle8" loCatId="cycle" qsTypeId="urn:microsoft.com/office/officeart/2005/8/quickstyle/3d3" qsCatId="3D" csTypeId="urn:microsoft.com/office/officeart/2005/8/colors/colorful1" csCatId="colorful" phldr="1"/>
      <dgm:spPr/>
    </dgm:pt>
    <dgm:pt modelId="{FD82CAE4-D789-4CE1-8752-862123FE8A78}">
      <dgm:prSet phldrT="[Tekst]" custT="1"/>
      <dgm:spPr>
        <a:xfrm>
          <a:off x="3580558" y="366207"/>
          <a:ext cx="4732522" cy="4732522"/>
        </a:xfrm>
        <a:prstGeom prst="pie">
          <a:avLst>
            <a:gd name="adj1" fmla="val 16200000"/>
            <a:gd name="adj2" fmla="val 180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sz="18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Strategie </a:t>
          </a:r>
          <a:br>
            <a:rPr lang="pl-PL" sz="18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8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 programy  rządowe</a:t>
          </a:r>
        </a:p>
      </dgm:t>
    </dgm:pt>
    <dgm:pt modelId="{401B6693-18F0-4329-9DB9-5C55D717E5C1}" type="parTrans" cxnId="{6833BB1C-3B3A-4679-A6FA-9FB7C998E67D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294551D7-9CBF-46CE-ABAD-85979C609D03}" type="sibTrans" cxnId="{6833BB1C-3B3A-4679-A6FA-9FB7C998E67D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D77FDB5A-F482-4655-830D-301D83190DBD}">
      <dgm:prSet phldrT="[Tekst]" custT="1"/>
      <dgm:spPr>
        <a:xfrm>
          <a:off x="3483091" y="535225"/>
          <a:ext cx="4732522" cy="4732522"/>
        </a:xfrm>
        <a:prstGeom prst="pie">
          <a:avLst>
            <a:gd name="adj1" fmla="val 1800000"/>
            <a:gd name="adj2" fmla="val 900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sz="18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Krajowy Program Reform Europa 2020</a:t>
          </a:r>
          <a:endParaRPr lang="pl-PL" sz="18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9FD17CEE-33D1-4676-B9E2-67ED782748BD}" type="parTrans" cxnId="{0B0536CD-70B8-4AED-9AEE-FAE670B82C18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556FD4A6-13B0-4561-99FE-FCD857365B57}" type="sibTrans" cxnId="{0B0536CD-70B8-4AED-9AEE-FAE670B82C18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1E41A878-6511-41FF-9DB2-6BF162EBF7ED}">
      <dgm:prSet phldrT="[Tekst]" custT="1"/>
      <dgm:spPr>
        <a:xfrm>
          <a:off x="3385623" y="366207"/>
          <a:ext cx="4732522" cy="4732522"/>
        </a:xfrm>
        <a:prstGeom prst="pie">
          <a:avLst>
            <a:gd name="adj1" fmla="val 9000000"/>
            <a:gd name="adj2" fmla="val 1620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sz="18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Konwencje</a:t>
          </a:r>
        </a:p>
        <a:p>
          <a:r>
            <a:rPr lang="pl-PL" sz="18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Europejski Filar Praw Socjalnych</a:t>
          </a:r>
          <a:endParaRPr lang="pl-PL" sz="18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B1F0639-690B-4BB7-A81C-C4C60F69596A}" type="parTrans" cxnId="{2C98934B-134F-4A97-84DF-EEBD679DFE13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60EB6FF6-6E36-4B52-ACCE-E02D17C9E54E}" type="sibTrans" cxnId="{2C98934B-134F-4A97-84DF-EEBD679DFE13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893C1185-4F4E-40D3-8199-E2CD583FCDF3}" type="pres">
      <dgm:prSet presAssocID="{4BAA2984-0655-46EC-9E9F-1B3864D1F8BE}" presName="compositeShape" presStyleCnt="0">
        <dgm:presLayoutVars>
          <dgm:chMax val="7"/>
          <dgm:dir/>
          <dgm:resizeHandles val="exact"/>
        </dgm:presLayoutVars>
      </dgm:prSet>
      <dgm:spPr/>
    </dgm:pt>
    <dgm:pt modelId="{774228B1-9A51-49FF-B5EB-107BE5FCED43}" type="pres">
      <dgm:prSet presAssocID="{4BAA2984-0655-46EC-9E9F-1B3864D1F8BE}" presName="wedge1" presStyleLbl="node1" presStyleIdx="0" presStyleCnt="3"/>
      <dgm:spPr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endParaRPr lang="pl-PL"/>
        </a:p>
      </dgm:t>
    </dgm:pt>
    <dgm:pt modelId="{623CEEE5-E536-456C-B81F-A8B734569BE1}" type="pres">
      <dgm:prSet presAssocID="{4BAA2984-0655-46EC-9E9F-1B3864D1F8BE}" presName="dummy1a" presStyleCnt="0"/>
      <dgm:spPr/>
    </dgm:pt>
    <dgm:pt modelId="{33EFC1FA-2085-4A13-B7A4-9088A647720C}" type="pres">
      <dgm:prSet presAssocID="{4BAA2984-0655-46EC-9E9F-1B3864D1F8BE}" presName="dummy1b" presStyleCnt="0"/>
      <dgm:spPr/>
    </dgm:pt>
    <dgm:pt modelId="{83B54668-B0A0-4384-BAD9-B325C5E2627F}" type="pres">
      <dgm:prSet presAssocID="{4BAA2984-0655-46EC-9E9F-1B3864D1F8B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A58A84-375C-4614-9247-B115B8706FE0}" type="pres">
      <dgm:prSet presAssocID="{4BAA2984-0655-46EC-9E9F-1B3864D1F8BE}" presName="wedge2" presStyleLbl="node1" presStyleIdx="1" presStyleCnt="3"/>
      <dgm:spPr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endParaRPr lang="pl-PL"/>
        </a:p>
      </dgm:t>
    </dgm:pt>
    <dgm:pt modelId="{59AA310A-5B82-44ED-96DE-52C534A941C4}" type="pres">
      <dgm:prSet presAssocID="{4BAA2984-0655-46EC-9E9F-1B3864D1F8BE}" presName="dummy2a" presStyleCnt="0"/>
      <dgm:spPr/>
    </dgm:pt>
    <dgm:pt modelId="{4FD3D0A0-AE45-4A29-A290-FE1F3C3B4BF1}" type="pres">
      <dgm:prSet presAssocID="{4BAA2984-0655-46EC-9E9F-1B3864D1F8BE}" presName="dummy2b" presStyleCnt="0"/>
      <dgm:spPr/>
    </dgm:pt>
    <dgm:pt modelId="{7F496E6C-1CE1-4BF6-9C9F-E968C505F0BB}" type="pres">
      <dgm:prSet presAssocID="{4BAA2984-0655-46EC-9E9F-1B3864D1F8B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C3E9AE-96D4-4F9F-B4C3-15ADE96DA513}" type="pres">
      <dgm:prSet presAssocID="{4BAA2984-0655-46EC-9E9F-1B3864D1F8BE}" presName="wedge3" presStyleLbl="node1" presStyleIdx="2" presStyleCnt="3"/>
      <dgm:spPr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endParaRPr lang="pl-PL"/>
        </a:p>
      </dgm:t>
    </dgm:pt>
    <dgm:pt modelId="{061B5D0E-59E2-4D25-A033-6305214AA1CE}" type="pres">
      <dgm:prSet presAssocID="{4BAA2984-0655-46EC-9E9F-1B3864D1F8BE}" presName="dummy3a" presStyleCnt="0"/>
      <dgm:spPr/>
    </dgm:pt>
    <dgm:pt modelId="{30131B41-22D6-44EA-822C-41CF982B80FB}" type="pres">
      <dgm:prSet presAssocID="{4BAA2984-0655-46EC-9E9F-1B3864D1F8BE}" presName="dummy3b" presStyleCnt="0"/>
      <dgm:spPr/>
    </dgm:pt>
    <dgm:pt modelId="{4E703415-F0E6-4483-8BA8-A481F4A65AFC}" type="pres">
      <dgm:prSet presAssocID="{4BAA2984-0655-46EC-9E9F-1B3864D1F8B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28B3BA-E233-49E1-95F6-3FBE3784FC7D}" type="pres">
      <dgm:prSet presAssocID="{294551D7-9CBF-46CE-ABAD-85979C609D03}" presName="arrowWedge1" presStyleLbl="fgSibTrans2D1" presStyleIdx="0" presStyleCnt="3"/>
      <dgm:spPr>
        <a:xfrm>
          <a:off x="3287983" y="73241"/>
          <a:ext cx="5318453" cy="531845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0B8709D8-A10A-43F1-BA88-96AFA44BD177}" type="pres">
      <dgm:prSet presAssocID="{556FD4A6-13B0-4561-99FE-FCD857365B57}" presName="arrowWedge2" presStyleLbl="fgSibTrans2D1" presStyleIdx="1" presStyleCnt="3"/>
      <dgm:spPr>
        <a:xfrm>
          <a:off x="3190125" y="241960"/>
          <a:ext cx="5318453" cy="531845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927DDA74-44FD-4D6A-8836-2CAB5F450D8F}" type="pres">
      <dgm:prSet presAssocID="{60EB6FF6-6E36-4B52-ACCE-E02D17C9E54E}" presName="arrowWedge3" presStyleLbl="fgSibTrans2D1" presStyleIdx="2" presStyleCnt="3"/>
      <dgm:spPr>
        <a:xfrm>
          <a:off x="3092267" y="73241"/>
          <a:ext cx="5318453" cy="531845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</dgm:ptLst>
  <dgm:cxnLst>
    <dgm:cxn modelId="{952224B8-BDEC-436C-B3CC-AA6E7E95F9A4}" type="presOf" srcId="{D77FDB5A-F482-4655-830D-301D83190DBD}" destId="{0CA58A84-375C-4614-9247-B115B8706FE0}" srcOrd="0" destOrd="0" presId="urn:microsoft.com/office/officeart/2005/8/layout/cycle8"/>
    <dgm:cxn modelId="{6833BB1C-3B3A-4679-A6FA-9FB7C998E67D}" srcId="{4BAA2984-0655-46EC-9E9F-1B3864D1F8BE}" destId="{FD82CAE4-D789-4CE1-8752-862123FE8A78}" srcOrd="0" destOrd="0" parTransId="{401B6693-18F0-4329-9DB9-5C55D717E5C1}" sibTransId="{294551D7-9CBF-46CE-ABAD-85979C609D03}"/>
    <dgm:cxn modelId="{C0B04454-D55B-4491-8623-E9B48C31AE01}" type="presOf" srcId="{1E41A878-6511-41FF-9DB2-6BF162EBF7ED}" destId="{4E703415-F0E6-4483-8BA8-A481F4A65AFC}" srcOrd="1" destOrd="0" presId="urn:microsoft.com/office/officeart/2005/8/layout/cycle8"/>
    <dgm:cxn modelId="{6B3A2EB0-2049-48E3-8101-BF58FC3C3F0C}" type="presOf" srcId="{D77FDB5A-F482-4655-830D-301D83190DBD}" destId="{7F496E6C-1CE1-4BF6-9C9F-E968C505F0BB}" srcOrd="1" destOrd="0" presId="urn:microsoft.com/office/officeart/2005/8/layout/cycle8"/>
    <dgm:cxn modelId="{09C892E5-F6AA-4DCF-BAB7-26AE9EB96D05}" type="presOf" srcId="{FD82CAE4-D789-4CE1-8752-862123FE8A78}" destId="{774228B1-9A51-49FF-B5EB-107BE5FCED43}" srcOrd="0" destOrd="0" presId="urn:microsoft.com/office/officeart/2005/8/layout/cycle8"/>
    <dgm:cxn modelId="{B7EE3B86-B618-4235-B6D5-6C2C653C1735}" type="presOf" srcId="{FD82CAE4-D789-4CE1-8752-862123FE8A78}" destId="{83B54668-B0A0-4384-BAD9-B325C5E2627F}" srcOrd="1" destOrd="0" presId="urn:microsoft.com/office/officeart/2005/8/layout/cycle8"/>
    <dgm:cxn modelId="{019201DE-7568-409F-8CBB-658AA723D624}" type="presOf" srcId="{1E41A878-6511-41FF-9DB2-6BF162EBF7ED}" destId="{F2C3E9AE-96D4-4F9F-B4C3-15ADE96DA513}" srcOrd="0" destOrd="0" presId="urn:microsoft.com/office/officeart/2005/8/layout/cycle8"/>
    <dgm:cxn modelId="{0B0536CD-70B8-4AED-9AEE-FAE670B82C18}" srcId="{4BAA2984-0655-46EC-9E9F-1B3864D1F8BE}" destId="{D77FDB5A-F482-4655-830D-301D83190DBD}" srcOrd="1" destOrd="0" parTransId="{9FD17CEE-33D1-4676-B9E2-67ED782748BD}" sibTransId="{556FD4A6-13B0-4561-99FE-FCD857365B57}"/>
    <dgm:cxn modelId="{2C98934B-134F-4A97-84DF-EEBD679DFE13}" srcId="{4BAA2984-0655-46EC-9E9F-1B3864D1F8BE}" destId="{1E41A878-6511-41FF-9DB2-6BF162EBF7ED}" srcOrd="2" destOrd="0" parTransId="{2B1F0639-690B-4BB7-A81C-C4C60F69596A}" sibTransId="{60EB6FF6-6E36-4B52-ACCE-E02D17C9E54E}"/>
    <dgm:cxn modelId="{23384B4B-BFEA-41E6-BC63-769046FEA9B0}" type="presOf" srcId="{4BAA2984-0655-46EC-9E9F-1B3864D1F8BE}" destId="{893C1185-4F4E-40D3-8199-E2CD583FCDF3}" srcOrd="0" destOrd="0" presId="urn:microsoft.com/office/officeart/2005/8/layout/cycle8"/>
    <dgm:cxn modelId="{83439D72-84F0-4D57-9A03-7D5E2C477BA0}" type="presParOf" srcId="{893C1185-4F4E-40D3-8199-E2CD583FCDF3}" destId="{774228B1-9A51-49FF-B5EB-107BE5FCED43}" srcOrd="0" destOrd="0" presId="urn:microsoft.com/office/officeart/2005/8/layout/cycle8"/>
    <dgm:cxn modelId="{28E6FB39-A991-47D3-AA65-DE4C380E4FEA}" type="presParOf" srcId="{893C1185-4F4E-40D3-8199-E2CD583FCDF3}" destId="{623CEEE5-E536-456C-B81F-A8B734569BE1}" srcOrd="1" destOrd="0" presId="urn:microsoft.com/office/officeart/2005/8/layout/cycle8"/>
    <dgm:cxn modelId="{0F7BCC13-BE63-49F6-9568-7FB111096FF7}" type="presParOf" srcId="{893C1185-4F4E-40D3-8199-E2CD583FCDF3}" destId="{33EFC1FA-2085-4A13-B7A4-9088A647720C}" srcOrd="2" destOrd="0" presId="urn:microsoft.com/office/officeart/2005/8/layout/cycle8"/>
    <dgm:cxn modelId="{701A9B75-2150-4453-A839-09408E37EA28}" type="presParOf" srcId="{893C1185-4F4E-40D3-8199-E2CD583FCDF3}" destId="{83B54668-B0A0-4384-BAD9-B325C5E2627F}" srcOrd="3" destOrd="0" presId="urn:microsoft.com/office/officeart/2005/8/layout/cycle8"/>
    <dgm:cxn modelId="{5951B429-1664-45A9-B3B2-F36D20100F8C}" type="presParOf" srcId="{893C1185-4F4E-40D3-8199-E2CD583FCDF3}" destId="{0CA58A84-375C-4614-9247-B115B8706FE0}" srcOrd="4" destOrd="0" presId="urn:microsoft.com/office/officeart/2005/8/layout/cycle8"/>
    <dgm:cxn modelId="{71B1A275-4C5A-4811-B686-732CD5E59C9E}" type="presParOf" srcId="{893C1185-4F4E-40D3-8199-E2CD583FCDF3}" destId="{59AA310A-5B82-44ED-96DE-52C534A941C4}" srcOrd="5" destOrd="0" presId="urn:microsoft.com/office/officeart/2005/8/layout/cycle8"/>
    <dgm:cxn modelId="{9F6FC852-7D44-4E0E-875A-4BDAE09918A5}" type="presParOf" srcId="{893C1185-4F4E-40D3-8199-E2CD583FCDF3}" destId="{4FD3D0A0-AE45-4A29-A290-FE1F3C3B4BF1}" srcOrd="6" destOrd="0" presId="urn:microsoft.com/office/officeart/2005/8/layout/cycle8"/>
    <dgm:cxn modelId="{73BD8192-974F-4F68-9A11-7339928B91D9}" type="presParOf" srcId="{893C1185-4F4E-40D3-8199-E2CD583FCDF3}" destId="{7F496E6C-1CE1-4BF6-9C9F-E968C505F0BB}" srcOrd="7" destOrd="0" presId="urn:microsoft.com/office/officeart/2005/8/layout/cycle8"/>
    <dgm:cxn modelId="{E4E0600E-B263-4D30-A6B5-594C7A259712}" type="presParOf" srcId="{893C1185-4F4E-40D3-8199-E2CD583FCDF3}" destId="{F2C3E9AE-96D4-4F9F-B4C3-15ADE96DA513}" srcOrd="8" destOrd="0" presId="urn:microsoft.com/office/officeart/2005/8/layout/cycle8"/>
    <dgm:cxn modelId="{D9B5C824-DB5C-489E-AB7F-F898E2C0CFFA}" type="presParOf" srcId="{893C1185-4F4E-40D3-8199-E2CD583FCDF3}" destId="{061B5D0E-59E2-4D25-A033-6305214AA1CE}" srcOrd="9" destOrd="0" presId="urn:microsoft.com/office/officeart/2005/8/layout/cycle8"/>
    <dgm:cxn modelId="{8249B4E6-7988-4AED-9BE5-D7E135B890AC}" type="presParOf" srcId="{893C1185-4F4E-40D3-8199-E2CD583FCDF3}" destId="{30131B41-22D6-44EA-822C-41CF982B80FB}" srcOrd="10" destOrd="0" presId="urn:microsoft.com/office/officeart/2005/8/layout/cycle8"/>
    <dgm:cxn modelId="{38C4ADDD-CB8C-4021-B9B9-991E8EED3DB7}" type="presParOf" srcId="{893C1185-4F4E-40D3-8199-E2CD583FCDF3}" destId="{4E703415-F0E6-4483-8BA8-A481F4A65AFC}" srcOrd="11" destOrd="0" presId="urn:microsoft.com/office/officeart/2005/8/layout/cycle8"/>
    <dgm:cxn modelId="{8D7D9D23-492D-423F-B24D-899104A19C97}" type="presParOf" srcId="{893C1185-4F4E-40D3-8199-E2CD583FCDF3}" destId="{4F28B3BA-E233-49E1-95F6-3FBE3784FC7D}" srcOrd="12" destOrd="0" presId="urn:microsoft.com/office/officeart/2005/8/layout/cycle8"/>
    <dgm:cxn modelId="{D2D359F5-8828-4B7A-B40F-E249A2867EC5}" type="presParOf" srcId="{893C1185-4F4E-40D3-8199-E2CD583FCDF3}" destId="{0B8709D8-A10A-43F1-BA88-96AFA44BD177}" srcOrd="13" destOrd="0" presId="urn:microsoft.com/office/officeart/2005/8/layout/cycle8"/>
    <dgm:cxn modelId="{4F80F519-0689-4031-AD0F-D9F392641B3F}" type="presParOf" srcId="{893C1185-4F4E-40D3-8199-E2CD583FCDF3}" destId="{927DDA74-44FD-4D6A-8836-2CAB5F450D8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2C5CF-5EB5-4E5B-BCD0-8E1357B327A5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260BF09-BBAA-4853-BED7-402FE0022921}">
      <dgm:prSet phldrT="[Tekst]"/>
      <dgm:spPr>
        <a:xfrm>
          <a:off x="3888579" y="2731509"/>
          <a:ext cx="2610104" cy="2610104"/>
        </a:xfr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Założenia </a:t>
          </a:r>
          <a:b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 nowe rozwiązania </a:t>
          </a:r>
          <a:endParaRPr lang="pl-PL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26FAD22-F69E-449E-BED1-DC221076CC77}" type="parTrans" cxnId="{D86525D7-59B1-462A-8ED1-67339E0A036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F91F567-372D-47C6-8047-15F73CB7726B}" type="sibTrans" cxnId="{D86525D7-59B1-462A-8ED1-67339E0A036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3A206F2-F1D9-4882-B540-3E70227E693A}">
      <dgm:prSet phldrT="[Tekst]"/>
      <dgm:spPr>
        <a:xfrm>
          <a:off x="709257" y="2175340"/>
          <a:ext cx="2479598" cy="1983679"/>
        </a:xfr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Zespół MEN </a:t>
          </a:r>
          <a:b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2017-2019</a:t>
          </a:r>
          <a:endParaRPr lang="pl-PL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5A07589-B2BE-4502-A8D0-A40636F99FC2}" type="parTrans" cxnId="{AC173BC9-7BC3-4858-A23B-C7B68BF64D84}">
      <dgm:prSet/>
      <dgm:spPr>
        <a:xfrm rot="11700000">
          <a:off x="1915988" y="3046425"/>
          <a:ext cx="1941009" cy="743879"/>
        </a:xfr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7A78E9F-3042-45C5-B4EB-7C73040DB64C}" type="sibTrans" cxnId="{AC173BC9-7BC3-4858-A23B-C7B68BF64D8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85D72A7-FC27-4F28-A04B-1C78E420CDAE}">
      <dgm:prSet phldrT="[Tekst]"/>
      <dgm:spPr>
        <a:xfrm>
          <a:off x="2534244" y="406"/>
          <a:ext cx="2479598" cy="1983679"/>
        </a:xfr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Projekt PWRS 2018-2021</a:t>
          </a:r>
          <a:endParaRPr lang="pl-PL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BC446C0-38AD-436F-A9FD-E08433FD2A3C}" type="parTrans" cxnId="{7EF07ACB-A5AE-4ADE-BA8E-60B396E1B722}">
      <dgm:prSet/>
      <dgm:spPr>
        <a:xfrm rot="14700000">
          <a:off x="3213692" y="1499882"/>
          <a:ext cx="1941009" cy="743879"/>
        </a:xfr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EE2A0DB-3891-40CA-B9F3-B64AD438F4A5}" type="sibTrans" cxnId="{7EF07ACB-A5AE-4ADE-BA8E-60B396E1B72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DCF58F7-B8AE-475F-AF6F-3CF22BE2DFAD}">
      <dgm:prSet phldrT="[Tekst]"/>
      <dgm:spPr>
        <a:xfrm>
          <a:off x="7198406" y="2175340"/>
          <a:ext cx="2479598" cy="1983679"/>
        </a:xfr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Konsultacje i debaty </a:t>
          </a:r>
          <a:b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od 2015</a:t>
          </a:r>
          <a:endParaRPr lang="pl-PL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8AF1FDD-2A9D-4721-97D2-E6C16B6FFA3D}" type="parTrans" cxnId="{2B4E8F1E-77CF-43A3-8D0E-C0DD8CBAFDE6}">
      <dgm:prSet/>
      <dgm:spPr>
        <a:xfrm rot="20700000">
          <a:off x="6530265" y="3046425"/>
          <a:ext cx="1941009" cy="743879"/>
        </a:xfr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A8B13B6-C831-47EC-9E76-B7565E2F461A}" type="sibTrans" cxnId="{2B4E8F1E-77CF-43A3-8D0E-C0DD8CBAFDE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64F27B-2EC3-4B81-B947-D73CC497C136}">
      <dgm:prSet/>
      <dgm:spPr>
        <a:xfrm>
          <a:off x="5373419" y="406"/>
          <a:ext cx="2479598" cy="1983679"/>
        </a:xfr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Współpraca z resortami od 2018 </a:t>
          </a:r>
          <a:endParaRPr lang="pl-PL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C01773EF-B043-4F9B-B451-49B821E53EBF}" type="parTrans" cxnId="{BC0F682A-9F23-4DA4-A439-392577EAEC0F}">
      <dgm:prSet/>
      <dgm:spPr>
        <a:xfrm rot="17700000">
          <a:off x="5232561" y="1499882"/>
          <a:ext cx="1941009" cy="743879"/>
        </a:xfr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CABD8D4-EC2D-4691-903C-8878385926F1}" type="sibTrans" cxnId="{BC0F682A-9F23-4DA4-A439-392577EAEC0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35FCBA0-F825-4EE6-B1F8-ABABEE9351BE}" type="pres">
      <dgm:prSet presAssocID="{9A12C5CF-5EB5-4E5B-BCD0-8E1357B327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C5A61C5-1599-4020-BADB-0D25F3A32594}" type="pres">
      <dgm:prSet presAssocID="{D260BF09-BBAA-4853-BED7-402FE0022921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pl-PL"/>
        </a:p>
      </dgm:t>
    </dgm:pt>
    <dgm:pt modelId="{F6ECC7A6-DBDD-41CD-9BF7-61B06AA436D8}" type="pres">
      <dgm:prSet presAssocID="{48AF1FDD-2A9D-4721-97D2-E6C16B6FFA3D}" presName="parTrans" presStyleLbl="bgSibTrans2D1" presStyleIdx="0" presStyleCnt="4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6F355C12-05A5-4AE9-8B8F-2BD55ED9F1D5}" type="pres">
      <dgm:prSet presAssocID="{ADCF58F7-B8AE-475F-AF6F-3CF22BE2DFAD}" presName="node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5B426610-DA81-47C9-897D-1E22959792C0}" type="pres">
      <dgm:prSet presAssocID="{A5A07589-B2BE-4502-A8D0-A40636F99FC2}" presName="parTrans" presStyleLbl="bgSibTrans2D1" presStyleIdx="1" presStyleCnt="4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3D35DD9F-0486-4639-8AFE-CC062C7796C7}" type="pres">
      <dgm:prSet presAssocID="{03A206F2-F1D9-4882-B540-3E70227E693A}" presName="node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4378FC56-F63D-453C-85A7-4A1CDB9F4EF1}" type="pres">
      <dgm:prSet presAssocID="{CBC446C0-38AD-436F-A9FD-E08433FD2A3C}" presName="parTrans" presStyleLbl="bgSibTrans2D1" presStyleIdx="2" presStyleCnt="4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36BA565A-96AD-4F61-A2E2-562575FCFFB1}" type="pres">
      <dgm:prSet presAssocID="{585D72A7-FC27-4F28-A04B-1C78E420CDAE}" presName="node" presStyleLbl="node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  <dgm:pt modelId="{A018BED8-A771-4666-B787-18D5000A1FFC}" type="pres">
      <dgm:prSet presAssocID="{C01773EF-B043-4F9B-B451-49B821E53EBF}" presName="parTrans" presStyleLbl="bgSibTrans2D1" presStyleIdx="3" presStyleCnt="4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pl-PL"/>
        </a:p>
      </dgm:t>
    </dgm:pt>
    <dgm:pt modelId="{75CAF433-4417-4899-889A-24763B43D853}" type="pres">
      <dgm:prSet presAssocID="{5364F27B-2EC3-4B81-B947-D73CC497C136}" presName="node" presStyleLbl="node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l-PL"/>
        </a:p>
      </dgm:t>
    </dgm:pt>
  </dgm:ptLst>
  <dgm:cxnLst>
    <dgm:cxn modelId="{00F887E2-2CBA-4B53-B409-D996FC093283}" type="presOf" srcId="{9A12C5CF-5EB5-4E5B-BCD0-8E1357B327A5}" destId="{035FCBA0-F825-4EE6-B1F8-ABABEE9351BE}" srcOrd="0" destOrd="0" presId="urn:microsoft.com/office/officeart/2005/8/layout/radial4"/>
    <dgm:cxn modelId="{AC173BC9-7BC3-4858-A23B-C7B68BF64D84}" srcId="{D260BF09-BBAA-4853-BED7-402FE0022921}" destId="{03A206F2-F1D9-4882-B540-3E70227E693A}" srcOrd="1" destOrd="0" parTransId="{A5A07589-B2BE-4502-A8D0-A40636F99FC2}" sibTransId="{E7A78E9F-3042-45C5-B4EB-7C73040DB64C}"/>
    <dgm:cxn modelId="{2B4E8F1E-77CF-43A3-8D0E-C0DD8CBAFDE6}" srcId="{D260BF09-BBAA-4853-BED7-402FE0022921}" destId="{ADCF58F7-B8AE-475F-AF6F-3CF22BE2DFAD}" srcOrd="0" destOrd="0" parTransId="{48AF1FDD-2A9D-4721-97D2-E6C16B6FFA3D}" sibTransId="{0A8B13B6-C831-47EC-9E76-B7565E2F461A}"/>
    <dgm:cxn modelId="{01ADC723-138D-4A3A-9501-88C43C98EF61}" type="presOf" srcId="{D260BF09-BBAA-4853-BED7-402FE0022921}" destId="{CC5A61C5-1599-4020-BADB-0D25F3A32594}" srcOrd="0" destOrd="0" presId="urn:microsoft.com/office/officeart/2005/8/layout/radial4"/>
    <dgm:cxn modelId="{D86525D7-59B1-462A-8ED1-67339E0A0361}" srcId="{9A12C5CF-5EB5-4E5B-BCD0-8E1357B327A5}" destId="{D260BF09-BBAA-4853-BED7-402FE0022921}" srcOrd="0" destOrd="0" parTransId="{B26FAD22-F69E-449E-BED1-DC221076CC77}" sibTransId="{AF91F567-372D-47C6-8047-15F73CB7726B}"/>
    <dgm:cxn modelId="{BFBA5C82-3BC8-4BD7-9643-E9A9E4BE6576}" type="presOf" srcId="{48AF1FDD-2A9D-4721-97D2-E6C16B6FFA3D}" destId="{F6ECC7A6-DBDD-41CD-9BF7-61B06AA436D8}" srcOrd="0" destOrd="0" presId="urn:microsoft.com/office/officeart/2005/8/layout/radial4"/>
    <dgm:cxn modelId="{FC2EF69A-E9B4-4978-A052-6D52A37311DB}" type="presOf" srcId="{585D72A7-FC27-4F28-A04B-1C78E420CDAE}" destId="{36BA565A-96AD-4F61-A2E2-562575FCFFB1}" srcOrd="0" destOrd="0" presId="urn:microsoft.com/office/officeart/2005/8/layout/radial4"/>
    <dgm:cxn modelId="{BC0F682A-9F23-4DA4-A439-392577EAEC0F}" srcId="{D260BF09-BBAA-4853-BED7-402FE0022921}" destId="{5364F27B-2EC3-4B81-B947-D73CC497C136}" srcOrd="3" destOrd="0" parTransId="{C01773EF-B043-4F9B-B451-49B821E53EBF}" sibTransId="{1CABD8D4-EC2D-4691-903C-8878385926F1}"/>
    <dgm:cxn modelId="{564F9FF1-16D3-451E-A46C-2B22F76CD257}" type="presOf" srcId="{03A206F2-F1D9-4882-B540-3E70227E693A}" destId="{3D35DD9F-0486-4639-8AFE-CC062C7796C7}" srcOrd="0" destOrd="0" presId="urn:microsoft.com/office/officeart/2005/8/layout/radial4"/>
    <dgm:cxn modelId="{CCFAB851-BDF8-4836-B50B-82FE3B7D0639}" type="presOf" srcId="{C01773EF-B043-4F9B-B451-49B821E53EBF}" destId="{A018BED8-A771-4666-B787-18D5000A1FFC}" srcOrd="0" destOrd="0" presId="urn:microsoft.com/office/officeart/2005/8/layout/radial4"/>
    <dgm:cxn modelId="{9471FAB9-D452-4424-A0C0-E0BFEBCD8527}" type="presOf" srcId="{CBC446C0-38AD-436F-A9FD-E08433FD2A3C}" destId="{4378FC56-F63D-453C-85A7-4A1CDB9F4EF1}" srcOrd="0" destOrd="0" presId="urn:microsoft.com/office/officeart/2005/8/layout/radial4"/>
    <dgm:cxn modelId="{31700E82-9286-4F11-9E1C-16578F9D8560}" type="presOf" srcId="{ADCF58F7-B8AE-475F-AF6F-3CF22BE2DFAD}" destId="{6F355C12-05A5-4AE9-8B8F-2BD55ED9F1D5}" srcOrd="0" destOrd="0" presId="urn:microsoft.com/office/officeart/2005/8/layout/radial4"/>
    <dgm:cxn modelId="{8AD30D93-1B13-44C9-975E-6D63D6FFEAF7}" type="presOf" srcId="{5364F27B-2EC3-4B81-B947-D73CC497C136}" destId="{75CAF433-4417-4899-889A-24763B43D853}" srcOrd="0" destOrd="0" presId="urn:microsoft.com/office/officeart/2005/8/layout/radial4"/>
    <dgm:cxn modelId="{B05D6D00-B850-4E99-B019-C691650C4C3B}" type="presOf" srcId="{A5A07589-B2BE-4502-A8D0-A40636F99FC2}" destId="{5B426610-DA81-47C9-897D-1E22959792C0}" srcOrd="0" destOrd="0" presId="urn:microsoft.com/office/officeart/2005/8/layout/radial4"/>
    <dgm:cxn modelId="{7EF07ACB-A5AE-4ADE-BA8E-60B396E1B722}" srcId="{D260BF09-BBAA-4853-BED7-402FE0022921}" destId="{585D72A7-FC27-4F28-A04B-1C78E420CDAE}" srcOrd="2" destOrd="0" parTransId="{CBC446C0-38AD-436F-A9FD-E08433FD2A3C}" sibTransId="{8EE2A0DB-3891-40CA-B9F3-B64AD438F4A5}"/>
    <dgm:cxn modelId="{6DC15F78-85BF-4E2D-9770-C130B39B100D}" type="presParOf" srcId="{035FCBA0-F825-4EE6-B1F8-ABABEE9351BE}" destId="{CC5A61C5-1599-4020-BADB-0D25F3A32594}" srcOrd="0" destOrd="0" presId="urn:microsoft.com/office/officeart/2005/8/layout/radial4"/>
    <dgm:cxn modelId="{B00BA52B-72ED-436C-89E6-47D78AD79B5D}" type="presParOf" srcId="{035FCBA0-F825-4EE6-B1F8-ABABEE9351BE}" destId="{F6ECC7A6-DBDD-41CD-9BF7-61B06AA436D8}" srcOrd="1" destOrd="0" presId="urn:microsoft.com/office/officeart/2005/8/layout/radial4"/>
    <dgm:cxn modelId="{8C799FDD-D787-4761-8526-C0A40EA8F624}" type="presParOf" srcId="{035FCBA0-F825-4EE6-B1F8-ABABEE9351BE}" destId="{6F355C12-05A5-4AE9-8B8F-2BD55ED9F1D5}" srcOrd="2" destOrd="0" presId="urn:microsoft.com/office/officeart/2005/8/layout/radial4"/>
    <dgm:cxn modelId="{9660CCD4-8792-4C2A-999F-227DA681F3D5}" type="presParOf" srcId="{035FCBA0-F825-4EE6-B1F8-ABABEE9351BE}" destId="{5B426610-DA81-47C9-897D-1E22959792C0}" srcOrd="3" destOrd="0" presId="urn:microsoft.com/office/officeart/2005/8/layout/radial4"/>
    <dgm:cxn modelId="{96111D47-FEA0-40DB-8BA6-B3F00128B2F7}" type="presParOf" srcId="{035FCBA0-F825-4EE6-B1F8-ABABEE9351BE}" destId="{3D35DD9F-0486-4639-8AFE-CC062C7796C7}" srcOrd="4" destOrd="0" presId="urn:microsoft.com/office/officeart/2005/8/layout/radial4"/>
    <dgm:cxn modelId="{2CCE2FF6-A730-4DB7-A0AF-FABE8B9186A7}" type="presParOf" srcId="{035FCBA0-F825-4EE6-B1F8-ABABEE9351BE}" destId="{4378FC56-F63D-453C-85A7-4A1CDB9F4EF1}" srcOrd="5" destOrd="0" presId="urn:microsoft.com/office/officeart/2005/8/layout/radial4"/>
    <dgm:cxn modelId="{D8AD124B-27EC-450F-91ED-1F578BD41B7A}" type="presParOf" srcId="{035FCBA0-F825-4EE6-B1F8-ABABEE9351BE}" destId="{36BA565A-96AD-4F61-A2E2-562575FCFFB1}" srcOrd="6" destOrd="0" presId="urn:microsoft.com/office/officeart/2005/8/layout/radial4"/>
    <dgm:cxn modelId="{CDEC1D6D-04F8-416C-B8BB-EFC40034E1B6}" type="presParOf" srcId="{035FCBA0-F825-4EE6-B1F8-ABABEE9351BE}" destId="{A018BED8-A771-4666-B787-18D5000A1FFC}" srcOrd="7" destOrd="0" presId="urn:microsoft.com/office/officeart/2005/8/layout/radial4"/>
    <dgm:cxn modelId="{7C2A9E58-08AD-4515-BAF9-BADF801A9329}" type="presParOf" srcId="{035FCBA0-F825-4EE6-B1F8-ABABEE9351BE}" destId="{75CAF433-4417-4899-889A-24763B43D85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6B7835-4ACC-4EB7-9565-88272DFA2921}" type="doc">
      <dgm:prSet loTypeId="urn:microsoft.com/office/officeart/2005/8/layout/chart3" loCatId="cycle" qsTypeId="urn:microsoft.com/office/officeart/2005/8/quickstyle/3d3" qsCatId="3D" csTypeId="urn:microsoft.com/office/officeart/2005/8/colors/colorful4" csCatId="colorful" phldr="1"/>
      <dgm:spPr/>
    </dgm:pt>
    <dgm:pt modelId="{7FC68A75-45CE-4F73-9688-23D95436F395}">
      <dgm:prSet phldrT="[Tekst]" custT="1"/>
      <dgm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Wejście na rynek pracy </a:t>
          </a:r>
          <a:br>
            <a:rPr lang="pl-PL" sz="14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pl-PL" sz="14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 uczenie się przez całe życie </a:t>
          </a:r>
          <a:endParaRPr lang="pl-PL" sz="14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7D49D4D6-E7BE-48C8-9A21-362BA1E587E2}" type="parTrans" cxnId="{EF745BE3-8B28-45BB-B5F5-A22A80813D2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00DC247-A0E4-43A6-8720-D8EDF990B486}" type="sibTrans" cxnId="{EF745BE3-8B28-45BB-B5F5-A22A80813D2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7770A4C-0C2C-40ED-A188-C6A0015A1A25}">
      <dgm:prSet phldrT="[Tekst]" custT="1"/>
      <dgm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Nauka </a:t>
          </a:r>
          <a:br>
            <a:rPr lang="pl-PL" sz="14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pl-PL" sz="14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w szkole </a:t>
          </a:r>
          <a:endParaRPr lang="pl-PL" sz="14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F9B3E8E0-0DCE-4079-BDAC-B128566ECF68}" type="parTrans" cxnId="{C03DA8B1-0A99-4C89-8F24-70BE4B2CA84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8268A11-C68B-4AC5-AF85-77BCA1CAFD51}" type="sibTrans" cxnId="{C03DA8B1-0A99-4C89-8F24-70BE4B2CA84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A859E1F-03A9-4F03-A4EC-8C8E5B5CD5F6}">
      <dgm:prSet phldrT="[Tekst]" custT="1"/>
      <dgm:spPr>
        <a:xfrm>
          <a:off x="1657134" y="512506"/>
          <a:ext cx="4551680" cy="4551680"/>
        </a:xfrm>
        <a:prstGeom prst="pie">
          <a:avLst>
            <a:gd name="adj1" fmla="val 16200000"/>
            <a:gd name="adj2" fmla="val 1800000"/>
          </a:avLst>
        </a:prstGeom>
      </dgm:spPr>
      <dgm:t>
        <a:bodyPr/>
        <a:lstStyle/>
        <a:p>
          <a:r>
            <a:rPr lang="pl-PL" sz="1400" b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Wczesna edukacja </a:t>
          </a:r>
          <a:br>
            <a:rPr lang="pl-PL" sz="1400" b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pl-PL" sz="1400" b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 opieka </a:t>
          </a:r>
        </a:p>
        <a:p>
          <a:r>
            <a:rPr lang="pl-PL" sz="1400" b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Wczesne wspomaganie rozwoju dzieci </a:t>
          </a:r>
          <a:br>
            <a:rPr lang="pl-PL" sz="1400" b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pl-PL" sz="1400" b="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 wsparcie rodziny  </a:t>
          </a:r>
          <a:endParaRPr lang="pl-PL" sz="1400" b="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B7971E7B-BE2B-48E7-8104-2489B4996F24}" type="sibTrans" cxnId="{F553B4CA-81CA-4C10-945E-D1B3CFED7B8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239ECE3-7174-4A13-84BD-73F44CC30DDC}" type="parTrans" cxnId="{F553B4CA-81CA-4C10-945E-D1B3CFED7B8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590A876-EF3B-44B6-BF9F-070C33620489}" type="pres">
      <dgm:prSet presAssocID="{4A6B7835-4ACC-4EB7-9565-88272DFA2921}" presName="compositeShape" presStyleCnt="0">
        <dgm:presLayoutVars>
          <dgm:chMax val="7"/>
          <dgm:dir/>
          <dgm:resizeHandles val="exact"/>
        </dgm:presLayoutVars>
      </dgm:prSet>
      <dgm:spPr/>
    </dgm:pt>
    <dgm:pt modelId="{23D9A4E7-5BDB-4E96-8C78-85B0A37CA3F5}" type="pres">
      <dgm:prSet presAssocID="{4A6B7835-4ACC-4EB7-9565-88272DFA2921}" presName="wedge1" presStyleLbl="node1" presStyleIdx="0" presStyleCnt="3" custLinFactNeighborX="-5456" custLinFactNeighborY="3224"/>
      <dgm:spPr/>
      <dgm:t>
        <a:bodyPr/>
        <a:lstStyle/>
        <a:p>
          <a:endParaRPr lang="pl-PL"/>
        </a:p>
      </dgm:t>
    </dgm:pt>
    <dgm:pt modelId="{333F8785-8604-43D0-A5AC-A7DC46FCF117}" type="pres">
      <dgm:prSet presAssocID="{4A6B7835-4ACC-4EB7-9565-88272DFA29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884A06-63D2-485E-AF69-5F42D2709CE7}" type="pres">
      <dgm:prSet presAssocID="{4A6B7835-4ACC-4EB7-9565-88272DFA2921}" presName="wedge2" presStyleLbl="node1" presStyleIdx="1" presStyleCnt="3"/>
      <dgm:spPr/>
      <dgm:t>
        <a:bodyPr/>
        <a:lstStyle/>
        <a:p>
          <a:endParaRPr lang="pl-PL"/>
        </a:p>
      </dgm:t>
    </dgm:pt>
    <dgm:pt modelId="{88D88810-6E2F-47A3-BBB8-FBE2A8915FD1}" type="pres">
      <dgm:prSet presAssocID="{4A6B7835-4ACC-4EB7-9565-88272DFA29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F1C42F-D99D-4082-808C-317EA9804ABA}" type="pres">
      <dgm:prSet presAssocID="{4A6B7835-4ACC-4EB7-9565-88272DFA2921}" presName="wedge3" presStyleLbl="node1" presStyleIdx="2" presStyleCnt="3"/>
      <dgm:spPr/>
      <dgm:t>
        <a:bodyPr/>
        <a:lstStyle/>
        <a:p>
          <a:endParaRPr lang="pl-PL"/>
        </a:p>
      </dgm:t>
    </dgm:pt>
    <dgm:pt modelId="{A6C1EB9B-EF58-4E07-B6FD-073533C987E1}" type="pres">
      <dgm:prSet presAssocID="{4A6B7835-4ACC-4EB7-9565-88272DFA29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CE4EAE-6A27-4FDB-B394-66A97399706F}" type="presOf" srcId="{1A859E1F-03A9-4F03-A4EC-8C8E5B5CD5F6}" destId="{333F8785-8604-43D0-A5AC-A7DC46FCF117}" srcOrd="1" destOrd="0" presId="urn:microsoft.com/office/officeart/2005/8/layout/chart3"/>
    <dgm:cxn modelId="{EA78BFE8-B1D3-4DF0-9FE3-06CA2DA9FB1E}" type="presOf" srcId="{07770A4C-0C2C-40ED-A188-C6A0015A1A25}" destId="{A6C1EB9B-EF58-4E07-B6FD-073533C987E1}" srcOrd="1" destOrd="0" presId="urn:microsoft.com/office/officeart/2005/8/layout/chart3"/>
    <dgm:cxn modelId="{C03DA8B1-0A99-4C89-8F24-70BE4B2CA841}" srcId="{4A6B7835-4ACC-4EB7-9565-88272DFA2921}" destId="{07770A4C-0C2C-40ED-A188-C6A0015A1A25}" srcOrd="2" destOrd="0" parTransId="{F9B3E8E0-0DCE-4079-BDAC-B128566ECF68}" sibTransId="{98268A11-C68B-4AC5-AF85-77BCA1CAFD51}"/>
    <dgm:cxn modelId="{7D57D2B6-75F9-434F-886B-740A9CA93D6D}" type="presOf" srcId="{7FC68A75-45CE-4F73-9688-23D95436F395}" destId="{01884A06-63D2-485E-AF69-5F42D2709CE7}" srcOrd="0" destOrd="0" presId="urn:microsoft.com/office/officeart/2005/8/layout/chart3"/>
    <dgm:cxn modelId="{EF745BE3-8B28-45BB-B5F5-A22A80813D28}" srcId="{4A6B7835-4ACC-4EB7-9565-88272DFA2921}" destId="{7FC68A75-45CE-4F73-9688-23D95436F395}" srcOrd="1" destOrd="0" parTransId="{7D49D4D6-E7BE-48C8-9A21-362BA1E587E2}" sibTransId="{900DC247-A0E4-43A6-8720-D8EDF990B486}"/>
    <dgm:cxn modelId="{F553B4CA-81CA-4C10-945E-D1B3CFED7B86}" srcId="{4A6B7835-4ACC-4EB7-9565-88272DFA2921}" destId="{1A859E1F-03A9-4F03-A4EC-8C8E5B5CD5F6}" srcOrd="0" destOrd="0" parTransId="{1239ECE3-7174-4A13-84BD-73F44CC30DDC}" sibTransId="{B7971E7B-BE2B-48E7-8104-2489B4996F24}"/>
    <dgm:cxn modelId="{6612D826-E38D-4D97-9227-3154332C9BD9}" type="presOf" srcId="{7FC68A75-45CE-4F73-9688-23D95436F395}" destId="{88D88810-6E2F-47A3-BBB8-FBE2A8915FD1}" srcOrd="1" destOrd="0" presId="urn:microsoft.com/office/officeart/2005/8/layout/chart3"/>
    <dgm:cxn modelId="{AA04B792-1393-44F8-9DDB-048EB4E4448B}" type="presOf" srcId="{1A859E1F-03A9-4F03-A4EC-8C8E5B5CD5F6}" destId="{23D9A4E7-5BDB-4E96-8C78-85B0A37CA3F5}" srcOrd="0" destOrd="0" presId="urn:microsoft.com/office/officeart/2005/8/layout/chart3"/>
    <dgm:cxn modelId="{C75EB6ED-8297-41EC-8825-4CF366C02380}" type="presOf" srcId="{07770A4C-0C2C-40ED-A188-C6A0015A1A25}" destId="{C1F1C42F-D99D-4082-808C-317EA9804ABA}" srcOrd="0" destOrd="0" presId="urn:microsoft.com/office/officeart/2005/8/layout/chart3"/>
    <dgm:cxn modelId="{2E0F1E3C-6CE2-4017-8D23-6EDBF5A67145}" type="presOf" srcId="{4A6B7835-4ACC-4EB7-9565-88272DFA2921}" destId="{B590A876-EF3B-44B6-BF9F-070C33620489}" srcOrd="0" destOrd="0" presId="urn:microsoft.com/office/officeart/2005/8/layout/chart3"/>
    <dgm:cxn modelId="{62AAEC4F-AACF-4569-BB60-BA17029E0ABD}" type="presParOf" srcId="{B590A876-EF3B-44B6-BF9F-070C33620489}" destId="{23D9A4E7-5BDB-4E96-8C78-85B0A37CA3F5}" srcOrd="0" destOrd="0" presId="urn:microsoft.com/office/officeart/2005/8/layout/chart3"/>
    <dgm:cxn modelId="{AF54A045-54AB-475E-A239-6D53B383E466}" type="presParOf" srcId="{B590A876-EF3B-44B6-BF9F-070C33620489}" destId="{333F8785-8604-43D0-A5AC-A7DC46FCF117}" srcOrd="1" destOrd="0" presId="urn:microsoft.com/office/officeart/2005/8/layout/chart3"/>
    <dgm:cxn modelId="{0EA8B4A0-9453-40B5-97D8-65EB50DF3C14}" type="presParOf" srcId="{B590A876-EF3B-44B6-BF9F-070C33620489}" destId="{01884A06-63D2-485E-AF69-5F42D2709CE7}" srcOrd="2" destOrd="0" presId="urn:microsoft.com/office/officeart/2005/8/layout/chart3"/>
    <dgm:cxn modelId="{082CA14D-A41F-4804-9949-25AB0060F3D0}" type="presParOf" srcId="{B590A876-EF3B-44B6-BF9F-070C33620489}" destId="{88D88810-6E2F-47A3-BBB8-FBE2A8915FD1}" srcOrd="3" destOrd="0" presId="urn:microsoft.com/office/officeart/2005/8/layout/chart3"/>
    <dgm:cxn modelId="{C7C760CE-F7BC-4038-9FBF-A74F2B32A97D}" type="presParOf" srcId="{B590A876-EF3B-44B6-BF9F-070C33620489}" destId="{C1F1C42F-D99D-4082-808C-317EA9804ABA}" srcOrd="4" destOrd="0" presId="urn:microsoft.com/office/officeart/2005/8/layout/chart3"/>
    <dgm:cxn modelId="{AEF9CDAA-EB2B-483F-AE76-0A1093463AB8}" type="presParOf" srcId="{B590A876-EF3B-44B6-BF9F-070C33620489}" destId="{A6C1EB9B-EF58-4E07-B6FD-073533C987E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870A0-22BC-4176-A0CF-18979DD1FB0C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44DAEB9E-3B50-4F5A-9D12-4DBE02EA6B68}">
      <dgm:prSet phldrT="[Tekst]"/>
      <dgm:spPr>
        <a:xfrm>
          <a:off x="898" y="1239202"/>
          <a:ext cx="1658594" cy="165227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Gromadzenie danych </a:t>
          </a:r>
          <a:b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 postulatów</a:t>
          </a:r>
        </a:p>
        <a:p>
          <a:r>
            <a:rPr lang="pl-PL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2015 - 2020 </a:t>
          </a:r>
          <a:endParaRPr lang="pl-PL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0D09113-0FF8-4E97-BABC-C13BDCB7B22F}" type="parTrans" cxnId="{51C011DF-B03C-41B7-BB40-C487CDFC9ED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DE1DEF1-3326-466E-9C51-942CBB5AF85D}" type="sibTrans" cxnId="{51C011DF-B03C-41B7-BB40-C487CDFC9ED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B108F83-E827-4A7E-81F9-02B66FB617F4}">
      <dgm:prSet phldrT="[Tekst]"/>
      <dgm:spPr>
        <a:xfrm>
          <a:off x="1771940" y="1239202"/>
          <a:ext cx="1658594" cy="1652270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Prace koncepcyjne</a:t>
          </a:r>
          <a:b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i pilotażowe</a:t>
          </a:r>
        </a:p>
        <a:p>
          <a:r>
            <a:rPr lang="pl-PL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2016 - 2024</a:t>
          </a:r>
          <a:endParaRPr lang="pl-PL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6AE3825-B115-41F7-9A50-83AC4F7DA926}" type="parTrans" cxnId="{BB840248-2182-42C4-9767-404489FB6B0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AEAFFE3-2AD9-48FE-AC9D-0AB33EF6EE6A}" type="sibTrans" cxnId="{BB840248-2182-42C4-9767-404489FB6B0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50BA0F7-F662-46AC-881B-5A635D52B367}">
      <dgm:prSet phldrT="[Tekst]"/>
      <dgm:spPr>
        <a:xfrm>
          <a:off x="8856106" y="1239202"/>
          <a:ext cx="1658594" cy="1652270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Działania wdrożeniowe</a:t>
          </a:r>
        </a:p>
        <a:p>
          <a:r>
            <a:rPr lang="pl-PL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2021 - 2031</a:t>
          </a:r>
          <a:endParaRPr lang="pl-PL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AC5757A-3E71-480B-B62B-4B1446956B46}" type="parTrans" cxnId="{F733CB92-2C16-4774-90EB-AD7615DD899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35E7574-9783-40CE-B989-6E03C5ADF2DE}" type="sibTrans" cxnId="{F733CB92-2C16-4774-90EB-AD7615DD899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70B68AB-1E0C-45AC-A031-C1972D71A8C4}">
      <dgm:prSet phldrT="[Tekst]"/>
      <dgm:spPr>
        <a:xfrm>
          <a:off x="3542981" y="1239202"/>
          <a:ext cx="1658594" cy="165227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Projektu założeń zmian legislacyjnych</a:t>
          </a:r>
        </a:p>
        <a:p>
          <a:r>
            <a:rPr lang="pl-PL" b="1" baseline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Konsultacje</a:t>
          </a:r>
        </a:p>
        <a:p>
          <a:r>
            <a:rPr lang="pl-PL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2020 – 2021</a:t>
          </a:r>
          <a:endParaRPr lang="pl-PL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D8955D8-51C4-46FE-B2D3-5ED0F0D46148}" type="parTrans" cxnId="{9909EB0A-70DC-4DFA-B84D-1006B223564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08FD0B-F7D9-405E-B7E8-0BC2D664A4CC}" type="sibTrans" cxnId="{9909EB0A-70DC-4DFA-B84D-1006B223564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0C176A3-06C5-44AA-BB4E-78C951DBAC77}">
      <dgm:prSet phldrT="[Tekst]"/>
      <dgm:spPr>
        <a:xfrm>
          <a:off x="5314023" y="1239202"/>
          <a:ext cx="1658594" cy="165227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Prace legislacyjne</a:t>
          </a:r>
        </a:p>
        <a:p>
          <a:r>
            <a:rPr lang="pl-PL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Konsultacje</a:t>
          </a:r>
          <a:r>
            <a:rPr lang="pl-PL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r>
            <a:rPr lang="pl-PL" b="1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2021 </a:t>
          </a:r>
          <a:endParaRPr lang="pl-PL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51F9353-0B29-482E-85D1-27ACD149E6A8}" type="parTrans" cxnId="{4460A32E-8058-4E90-BA1B-C9258989663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C48A03D-6F46-4E44-B976-7DDBE2587278}" type="sibTrans" cxnId="{4460A32E-8058-4E90-BA1B-C9258989663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2CD0531-93CF-481C-BB16-ACD337CEBCE8}" type="pres">
      <dgm:prSet presAssocID="{7B7870A0-22BC-4176-A0CF-18979DD1FB0C}" presName="CompostProcess" presStyleCnt="0">
        <dgm:presLayoutVars>
          <dgm:dir/>
          <dgm:resizeHandles val="exact"/>
        </dgm:presLayoutVars>
      </dgm:prSet>
      <dgm:spPr/>
    </dgm:pt>
    <dgm:pt modelId="{7BFAF5EF-D92B-4C30-99D8-ACB79B0E9F50}" type="pres">
      <dgm:prSet presAssocID="{7B7870A0-22BC-4176-A0CF-18979DD1FB0C}" presName="arrow" presStyleLbl="bgShp" presStyleIdx="0" presStyleCnt="1"/>
      <dgm:spPr>
        <a:xfrm>
          <a:off x="788669" y="0"/>
          <a:ext cx="8938260" cy="4130675"/>
        </a:xfrm>
        <a:prstGeom prst="rightArrow">
          <a:avLst/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gm:spPr>
    </dgm:pt>
    <dgm:pt modelId="{C70F8E15-1DE6-42B9-961C-9F49B3DFBA12}" type="pres">
      <dgm:prSet presAssocID="{7B7870A0-22BC-4176-A0CF-18979DD1FB0C}" presName="linearProcess" presStyleCnt="0"/>
      <dgm:spPr/>
    </dgm:pt>
    <dgm:pt modelId="{B58EA4BB-CCE7-44C2-AE5A-2C1E316886F8}" type="pres">
      <dgm:prSet presAssocID="{44DAEB9E-3B50-4F5A-9D12-4DBE02EA6B6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17EFF8-B06C-4F36-8A2B-06884E2C1799}" type="pres">
      <dgm:prSet presAssocID="{8DE1DEF1-3326-466E-9C51-942CBB5AF85D}" presName="sibTrans" presStyleCnt="0"/>
      <dgm:spPr/>
    </dgm:pt>
    <dgm:pt modelId="{E82F5C63-BF93-41D8-B03E-D20A8D07434A}" type="pres">
      <dgm:prSet presAssocID="{DB108F83-E827-4A7E-81F9-02B66FB617F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4D49ED-7F49-4C77-A77F-A27642B7036C}" type="pres">
      <dgm:prSet presAssocID="{6AEAFFE3-2AD9-48FE-AC9D-0AB33EF6EE6A}" presName="sibTrans" presStyleCnt="0"/>
      <dgm:spPr/>
    </dgm:pt>
    <dgm:pt modelId="{5A7BBE72-F384-44B7-A09B-B75F67FB74C3}" type="pres">
      <dgm:prSet presAssocID="{770B68AB-1E0C-45AC-A031-C1972D71A8C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F30763-60CA-408B-B8E9-E92DF947AAB5}" type="pres">
      <dgm:prSet presAssocID="{2308FD0B-F7D9-405E-B7E8-0BC2D664A4CC}" presName="sibTrans" presStyleCnt="0"/>
      <dgm:spPr/>
    </dgm:pt>
    <dgm:pt modelId="{36559BEE-ABF6-47B9-A237-6DFD2BADBC37}" type="pres">
      <dgm:prSet presAssocID="{30C176A3-06C5-44AA-BB4E-78C951DBAC77}" presName="textNode" presStyleLbl="node1" presStyleIdx="3" presStyleCnt="5" custLinFactNeighborX="-238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0832A6-82DB-4948-B29B-573D0DC97A27}" type="pres">
      <dgm:prSet presAssocID="{4C48A03D-6F46-4E44-B976-7DDBE2587278}" presName="sibTrans" presStyleCnt="0"/>
      <dgm:spPr/>
    </dgm:pt>
    <dgm:pt modelId="{A13D52D8-AE4E-4182-B972-8C6BD1D69826}" type="pres">
      <dgm:prSet presAssocID="{A50BA0F7-F662-46AC-881B-5A635D52B36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0B09D0-885C-49A9-A679-3589089F5DBF}" type="presOf" srcId="{DB108F83-E827-4A7E-81F9-02B66FB617F4}" destId="{E82F5C63-BF93-41D8-B03E-D20A8D07434A}" srcOrd="0" destOrd="0" presId="urn:microsoft.com/office/officeart/2005/8/layout/hProcess9"/>
    <dgm:cxn modelId="{14501563-3EF0-45C2-9ECB-6071CDC49143}" type="presOf" srcId="{30C176A3-06C5-44AA-BB4E-78C951DBAC77}" destId="{36559BEE-ABF6-47B9-A237-6DFD2BADBC37}" srcOrd="0" destOrd="0" presId="urn:microsoft.com/office/officeart/2005/8/layout/hProcess9"/>
    <dgm:cxn modelId="{9E644BC1-C08B-4D1D-980D-BDD3110C5E1A}" type="presOf" srcId="{A50BA0F7-F662-46AC-881B-5A635D52B367}" destId="{A13D52D8-AE4E-4182-B972-8C6BD1D69826}" srcOrd="0" destOrd="0" presId="urn:microsoft.com/office/officeart/2005/8/layout/hProcess9"/>
    <dgm:cxn modelId="{31616E66-721E-4A17-AA05-2FFCF961B128}" type="presOf" srcId="{770B68AB-1E0C-45AC-A031-C1972D71A8C4}" destId="{5A7BBE72-F384-44B7-A09B-B75F67FB74C3}" srcOrd="0" destOrd="0" presId="urn:microsoft.com/office/officeart/2005/8/layout/hProcess9"/>
    <dgm:cxn modelId="{9909EB0A-70DC-4DFA-B84D-1006B223564C}" srcId="{7B7870A0-22BC-4176-A0CF-18979DD1FB0C}" destId="{770B68AB-1E0C-45AC-A031-C1972D71A8C4}" srcOrd="2" destOrd="0" parTransId="{1D8955D8-51C4-46FE-B2D3-5ED0F0D46148}" sibTransId="{2308FD0B-F7D9-405E-B7E8-0BC2D664A4CC}"/>
    <dgm:cxn modelId="{4460A32E-8058-4E90-BA1B-C9258989663F}" srcId="{7B7870A0-22BC-4176-A0CF-18979DD1FB0C}" destId="{30C176A3-06C5-44AA-BB4E-78C951DBAC77}" srcOrd="3" destOrd="0" parTransId="{B51F9353-0B29-482E-85D1-27ACD149E6A8}" sibTransId="{4C48A03D-6F46-4E44-B976-7DDBE2587278}"/>
    <dgm:cxn modelId="{51C011DF-B03C-41B7-BB40-C487CDFC9EDD}" srcId="{7B7870A0-22BC-4176-A0CF-18979DD1FB0C}" destId="{44DAEB9E-3B50-4F5A-9D12-4DBE02EA6B68}" srcOrd="0" destOrd="0" parTransId="{40D09113-0FF8-4E97-BABC-C13BDCB7B22F}" sibTransId="{8DE1DEF1-3326-466E-9C51-942CBB5AF85D}"/>
    <dgm:cxn modelId="{BB840248-2182-42C4-9767-404489FB6B0B}" srcId="{7B7870A0-22BC-4176-A0CF-18979DD1FB0C}" destId="{DB108F83-E827-4A7E-81F9-02B66FB617F4}" srcOrd="1" destOrd="0" parTransId="{56AE3825-B115-41F7-9A50-83AC4F7DA926}" sibTransId="{6AEAFFE3-2AD9-48FE-AC9D-0AB33EF6EE6A}"/>
    <dgm:cxn modelId="{F733CB92-2C16-4774-90EB-AD7615DD8990}" srcId="{7B7870A0-22BC-4176-A0CF-18979DD1FB0C}" destId="{A50BA0F7-F662-46AC-881B-5A635D52B367}" srcOrd="4" destOrd="0" parTransId="{5AC5757A-3E71-480B-B62B-4B1446956B46}" sibTransId="{D35E7574-9783-40CE-B989-6E03C5ADF2DE}"/>
    <dgm:cxn modelId="{95AD8B19-C4C4-4D6E-94A6-FB135B9FC93C}" type="presOf" srcId="{7B7870A0-22BC-4176-A0CF-18979DD1FB0C}" destId="{D2CD0531-93CF-481C-BB16-ACD337CEBCE8}" srcOrd="0" destOrd="0" presId="urn:microsoft.com/office/officeart/2005/8/layout/hProcess9"/>
    <dgm:cxn modelId="{51040561-E63A-4FA9-9CA0-19C13CF4A89A}" type="presOf" srcId="{44DAEB9E-3B50-4F5A-9D12-4DBE02EA6B68}" destId="{B58EA4BB-CCE7-44C2-AE5A-2C1E316886F8}" srcOrd="0" destOrd="0" presId="urn:microsoft.com/office/officeart/2005/8/layout/hProcess9"/>
    <dgm:cxn modelId="{E398D1BE-ABC6-4AA5-83A2-3DAC378F9C09}" type="presParOf" srcId="{D2CD0531-93CF-481C-BB16-ACD337CEBCE8}" destId="{7BFAF5EF-D92B-4C30-99D8-ACB79B0E9F50}" srcOrd="0" destOrd="0" presId="urn:microsoft.com/office/officeart/2005/8/layout/hProcess9"/>
    <dgm:cxn modelId="{747E03DF-2D37-465E-9FB4-7D8EC6F4B72F}" type="presParOf" srcId="{D2CD0531-93CF-481C-BB16-ACD337CEBCE8}" destId="{C70F8E15-1DE6-42B9-961C-9F49B3DFBA12}" srcOrd="1" destOrd="0" presId="urn:microsoft.com/office/officeart/2005/8/layout/hProcess9"/>
    <dgm:cxn modelId="{B4F355D5-F920-4631-A42D-A1EF09E42602}" type="presParOf" srcId="{C70F8E15-1DE6-42B9-961C-9F49B3DFBA12}" destId="{B58EA4BB-CCE7-44C2-AE5A-2C1E316886F8}" srcOrd="0" destOrd="0" presId="urn:microsoft.com/office/officeart/2005/8/layout/hProcess9"/>
    <dgm:cxn modelId="{FAA4BFD9-A2BF-4DBE-ADAF-A909523A675E}" type="presParOf" srcId="{C70F8E15-1DE6-42B9-961C-9F49B3DFBA12}" destId="{3B17EFF8-B06C-4F36-8A2B-06884E2C1799}" srcOrd="1" destOrd="0" presId="urn:microsoft.com/office/officeart/2005/8/layout/hProcess9"/>
    <dgm:cxn modelId="{762269A5-5ADE-4837-8C77-49AC44CEBB17}" type="presParOf" srcId="{C70F8E15-1DE6-42B9-961C-9F49B3DFBA12}" destId="{E82F5C63-BF93-41D8-B03E-D20A8D07434A}" srcOrd="2" destOrd="0" presId="urn:microsoft.com/office/officeart/2005/8/layout/hProcess9"/>
    <dgm:cxn modelId="{1F4E92D0-7E0B-4AB4-819C-8CE5E4B82BC8}" type="presParOf" srcId="{C70F8E15-1DE6-42B9-961C-9F49B3DFBA12}" destId="{A54D49ED-7F49-4C77-A77F-A27642B7036C}" srcOrd="3" destOrd="0" presId="urn:microsoft.com/office/officeart/2005/8/layout/hProcess9"/>
    <dgm:cxn modelId="{5D55607D-DFE4-4A85-8B97-4135F25EAD45}" type="presParOf" srcId="{C70F8E15-1DE6-42B9-961C-9F49B3DFBA12}" destId="{5A7BBE72-F384-44B7-A09B-B75F67FB74C3}" srcOrd="4" destOrd="0" presId="urn:microsoft.com/office/officeart/2005/8/layout/hProcess9"/>
    <dgm:cxn modelId="{F9892B53-047D-4321-A2F1-DBF4FCAFEB42}" type="presParOf" srcId="{C70F8E15-1DE6-42B9-961C-9F49B3DFBA12}" destId="{08F30763-60CA-408B-B8E9-E92DF947AAB5}" srcOrd="5" destOrd="0" presId="urn:microsoft.com/office/officeart/2005/8/layout/hProcess9"/>
    <dgm:cxn modelId="{A4FBCEA2-B673-411E-A4E8-B168D8F1EB52}" type="presParOf" srcId="{C70F8E15-1DE6-42B9-961C-9F49B3DFBA12}" destId="{36559BEE-ABF6-47B9-A237-6DFD2BADBC37}" srcOrd="6" destOrd="0" presId="urn:microsoft.com/office/officeart/2005/8/layout/hProcess9"/>
    <dgm:cxn modelId="{C57C2466-079F-4F7E-8C7C-A1A4D9EDE611}" type="presParOf" srcId="{C70F8E15-1DE6-42B9-961C-9F49B3DFBA12}" destId="{2B0832A6-82DB-4948-B29B-573D0DC97A27}" srcOrd="7" destOrd="0" presId="urn:microsoft.com/office/officeart/2005/8/layout/hProcess9"/>
    <dgm:cxn modelId="{0658A1E3-07F2-4A4A-9B31-2A60A1E0BE79}" type="presParOf" srcId="{C70F8E15-1DE6-42B9-961C-9F49B3DFBA12}" destId="{A13D52D8-AE4E-4182-B972-8C6BD1D6982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7659FE-33DE-422F-9FA5-9BBD2816CB6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7592D1B-7504-499A-9745-8C51969053CA}">
      <dgm:prSet phldrT="[Tekst]" custT="1"/>
      <dgm:spPr>
        <a:xfrm>
          <a:off x="0" y="0"/>
          <a:ext cx="1638505" cy="57668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pl-PL" sz="2000" b="1" dirty="0" smtClean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Działania realizowane </a:t>
          </a:r>
          <a:br>
            <a:rPr lang="pl-PL" sz="2000" b="1" dirty="0" smtClean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</a:br>
          <a:r>
            <a:rPr lang="pl-PL" sz="2000" b="1" dirty="0" smtClean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i planowane</a:t>
          </a:r>
          <a:endParaRPr lang="pl-PL" sz="2000" b="1" dirty="0">
            <a:solidFill>
              <a:srgbClr val="ED7D31"/>
            </a:solidFill>
            <a:latin typeface="Calibri" panose="020F0502020204030204"/>
            <a:ea typeface="+mn-ea"/>
            <a:cs typeface="+mn-cs"/>
          </a:endParaRPr>
        </a:p>
      </dgm:t>
    </dgm:pt>
    <dgm:pt modelId="{D650AFBB-AEBB-4E79-9A12-05F94601E109}" type="parTrans" cxnId="{A8C8B086-A9B6-4174-914A-1AD9ECFA3CD0}">
      <dgm:prSet/>
      <dgm:spPr/>
      <dgm:t>
        <a:bodyPr/>
        <a:lstStyle/>
        <a:p>
          <a:pPr algn="l"/>
          <a:endParaRPr lang="pl-PL" sz="2000"/>
        </a:p>
      </dgm:t>
    </dgm:pt>
    <dgm:pt modelId="{BECA3CF9-B37C-4BCD-8120-026643BD9019}" type="sibTrans" cxnId="{A8C8B086-A9B6-4174-914A-1AD9ECFA3CD0}">
      <dgm:prSet/>
      <dgm:spPr/>
      <dgm:t>
        <a:bodyPr/>
        <a:lstStyle/>
        <a:p>
          <a:pPr algn="l"/>
          <a:endParaRPr lang="pl-PL" sz="2000"/>
        </a:p>
      </dgm:t>
    </dgm:pt>
    <dgm:pt modelId="{77C9BD0E-C936-4569-B9B4-541B2925AF27}">
      <dgm:prSet phldrT="[Tekst]" custT="1"/>
      <dgm:spPr>
        <a:xfrm>
          <a:off x="1761393" y="30340"/>
          <a:ext cx="6431135" cy="6068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Pilotaż Centrów Wspierania Edukacji Włączającej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86CDC19-7A03-4F3D-BCB9-D6B6D6FC6583}" type="parTrans" cxnId="{87423392-95E5-4765-B4B0-D4687BE7F9C3}">
      <dgm:prSet/>
      <dgm:spPr/>
      <dgm:t>
        <a:bodyPr/>
        <a:lstStyle/>
        <a:p>
          <a:pPr algn="l"/>
          <a:endParaRPr lang="pl-PL" sz="2000"/>
        </a:p>
      </dgm:t>
    </dgm:pt>
    <dgm:pt modelId="{7399FD57-D3D8-4A4D-868C-9DD4864BE484}" type="sibTrans" cxnId="{87423392-95E5-4765-B4B0-D4687BE7F9C3}">
      <dgm:prSet/>
      <dgm:spPr/>
      <dgm:t>
        <a:bodyPr/>
        <a:lstStyle/>
        <a:p>
          <a:pPr algn="l"/>
          <a:endParaRPr lang="pl-PL" sz="2000"/>
        </a:p>
      </dgm:t>
    </dgm:pt>
    <dgm:pt modelId="{4D57890B-56A3-4DE7-8B91-4A73EFE52E57}">
      <dgm:prSet custT="1"/>
      <dgm:spPr>
        <a:xfrm>
          <a:off x="1761393" y="667493"/>
          <a:ext cx="6431135" cy="6068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Pilotaż usług asystenta ucznia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F700F5D-79E9-4020-A51D-09BF0BC05B31}" type="parTrans" cxnId="{33E5D048-311B-4CCD-9990-59E32707D950}">
      <dgm:prSet/>
      <dgm:spPr/>
      <dgm:t>
        <a:bodyPr/>
        <a:lstStyle/>
        <a:p>
          <a:pPr algn="l"/>
          <a:endParaRPr lang="pl-PL" sz="2000"/>
        </a:p>
      </dgm:t>
    </dgm:pt>
    <dgm:pt modelId="{C55BE701-2772-4F28-B12D-A3ACDB8A6062}" type="sibTrans" cxnId="{33E5D048-311B-4CCD-9990-59E32707D950}">
      <dgm:prSet/>
      <dgm:spPr/>
      <dgm:t>
        <a:bodyPr/>
        <a:lstStyle/>
        <a:p>
          <a:pPr algn="l"/>
          <a:endParaRPr lang="pl-PL" sz="2000"/>
        </a:p>
      </dgm:t>
    </dgm:pt>
    <dgm:pt modelId="{3DE6FC17-F24F-4199-A9A7-AB53811AE23F}">
      <dgm:prSet custT="1"/>
      <dgm:spPr>
        <a:xfrm>
          <a:off x="1761393" y="1304646"/>
          <a:ext cx="6431135" cy="6068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Narzędzia do oceny funkcjonalnej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4F2AAB4-CC9E-4273-97C8-20FE8435F537}" type="parTrans" cxnId="{110E3C08-1210-4A40-A81B-887FC490158B}">
      <dgm:prSet/>
      <dgm:spPr/>
      <dgm:t>
        <a:bodyPr/>
        <a:lstStyle/>
        <a:p>
          <a:pPr algn="l"/>
          <a:endParaRPr lang="pl-PL" sz="2000"/>
        </a:p>
      </dgm:t>
    </dgm:pt>
    <dgm:pt modelId="{548D4E99-D5BA-4BE7-9129-0B4090752629}" type="sibTrans" cxnId="{110E3C08-1210-4A40-A81B-887FC490158B}">
      <dgm:prSet/>
      <dgm:spPr/>
      <dgm:t>
        <a:bodyPr/>
        <a:lstStyle/>
        <a:p>
          <a:pPr algn="l"/>
          <a:endParaRPr lang="pl-PL" sz="2000"/>
        </a:p>
      </dgm:t>
    </dgm:pt>
    <dgm:pt modelId="{5570465B-9C62-472F-BAA1-56AB4A17105B}">
      <dgm:prSet custT="1"/>
      <dgm:spPr>
        <a:xfrm>
          <a:off x="1761393" y="1941799"/>
          <a:ext cx="6431135" cy="6068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Model szkolenia i doradztwa, poradniki metodyczne 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340CDF2-E6C1-4217-A509-05ABB99AA6E7}" type="parTrans" cxnId="{A10BEA75-ED5C-4643-8FA5-D231DC6F5C4B}">
      <dgm:prSet/>
      <dgm:spPr/>
      <dgm:t>
        <a:bodyPr/>
        <a:lstStyle/>
        <a:p>
          <a:pPr algn="l"/>
          <a:endParaRPr lang="pl-PL" sz="2000"/>
        </a:p>
      </dgm:t>
    </dgm:pt>
    <dgm:pt modelId="{7AE71040-C003-4A56-8D71-16DA22B0067B}" type="sibTrans" cxnId="{A10BEA75-ED5C-4643-8FA5-D231DC6F5C4B}">
      <dgm:prSet/>
      <dgm:spPr/>
      <dgm:t>
        <a:bodyPr/>
        <a:lstStyle/>
        <a:p>
          <a:pPr algn="l"/>
          <a:endParaRPr lang="pl-PL" sz="2000"/>
        </a:p>
      </dgm:t>
    </dgm:pt>
    <dgm:pt modelId="{B61E45AF-B9DB-42F0-A6EC-4BC05A0729AB}">
      <dgm:prSet custT="1"/>
      <dgm:spPr>
        <a:xfrm>
          <a:off x="1761393" y="2578952"/>
          <a:ext cx="6431135" cy="6068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Opracowanie modelu i standardów WWR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65795DB-489A-421A-84D8-1FC86429A1BD}" type="parTrans" cxnId="{29CE5158-70D1-42A8-B763-DB1B130FE7AF}">
      <dgm:prSet/>
      <dgm:spPr/>
      <dgm:t>
        <a:bodyPr/>
        <a:lstStyle/>
        <a:p>
          <a:pPr algn="l"/>
          <a:endParaRPr lang="pl-PL" sz="2000"/>
        </a:p>
      </dgm:t>
    </dgm:pt>
    <dgm:pt modelId="{6B2B10C7-E7D9-4430-A993-A997EE0D1D1B}" type="sibTrans" cxnId="{29CE5158-70D1-42A8-B763-DB1B130FE7AF}">
      <dgm:prSet/>
      <dgm:spPr/>
      <dgm:t>
        <a:bodyPr/>
        <a:lstStyle/>
        <a:p>
          <a:pPr algn="l"/>
          <a:endParaRPr lang="pl-PL" sz="2000"/>
        </a:p>
      </dgm:t>
    </dgm:pt>
    <dgm:pt modelId="{2AFFBC31-3D3C-4415-B32F-99366FEBF3AE}">
      <dgm:prSet custT="1"/>
      <dgm:spPr>
        <a:xfrm>
          <a:off x="1761393" y="3216105"/>
          <a:ext cx="6431135" cy="6068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Pilotaż Modelu Dostępnej Szkoły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721274B-258C-4AC4-8B94-B673211EF81A}" type="parTrans" cxnId="{7F4F7296-8836-4664-BC1A-992F922B2BDB}">
      <dgm:prSet/>
      <dgm:spPr/>
      <dgm:t>
        <a:bodyPr/>
        <a:lstStyle/>
        <a:p>
          <a:pPr algn="l"/>
          <a:endParaRPr lang="pl-PL" sz="2000"/>
        </a:p>
      </dgm:t>
    </dgm:pt>
    <dgm:pt modelId="{73F3F467-4E87-44D0-85C0-570BE94E2942}" type="sibTrans" cxnId="{7F4F7296-8836-4664-BC1A-992F922B2BDB}">
      <dgm:prSet/>
      <dgm:spPr/>
      <dgm:t>
        <a:bodyPr/>
        <a:lstStyle/>
        <a:p>
          <a:pPr algn="l"/>
          <a:endParaRPr lang="pl-PL" sz="2000"/>
        </a:p>
      </dgm:t>
    </dgm:pt>
    <dgm:pt modelId="{9367C143-00D6-4040-BE3C-EF360B50C3CB}">
      <dgm:prSet custT="1"/>
      <dgm:spPr>
        <a:xfrm>
          <a:off x="1761393" y="3853258"/>
          <a:ext cx="6431135" cy="6068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Badanie praktyki szkolnej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284D578-5432-4D0A-81E5-B42B6F19D3E5}" type="parTrans" cxnId="{F7232F9B-C808-4057-A308-73E0640E490C}">
      <dgm:prSet/>
      <dgm:spPr/>
      <dgm:t>
        <a:bodyPr/>
        <a:lstStyle/>
        <a:p>
          <a:pPr algn="l"/>
          <a:endParaRPr lang="pl-PL" sz="2000"/>
        </a:p>
      </dgm:t>
    </dgm:pt>
    <dgm:pt modelId="{53C039EF-8FC6-4D4A-9B4D-DC33A39865ED}" type="sibTrans" cxnId="{F7232F9B-C808-4057-A308-73E0640E490C}">
      <dgm:prSet/>
      <dgm:spPr/>
      <dgm:t>
        <a:bodyPr/>
        <a:lstStyle/>
        <a:p>
          <a:pPr algn="l"/>
          <a:endParaRPr lang="pl-PL" sz="2000"/>
        </a:p>
      </dgm:t>
    </dgm:pt>
    <dgm:pt modelId="{22CFF37A-C84D-45AD-B1AF-944D3DADF2F9}">
      <dgm:prSet custT="1"/>
      <dgm:spPr>
        <a:xfrm>
          <a:off x="1761393" y="4490411"/>
          <a:ext cx="6431135" cy="6068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Materiały edukacyjne w wersji łatwej do czytania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68317E3-5024-40FE-928A-9C56E99E67F1}" type="parTrans" cxnId="{CA10689E-B307-4729-98C2-9679AC7F2DE1}">
      <dgm:prSet/>
      <dgm:spPr/>
      <dgm:t>
        <a:bodyPr/>
        <a:lstStyle/>
        <a:p>
          <a:pPr algn="l"/>
          <a:endParaRPr lang="pl-PL" sz="2000"/>
        </a:p>
      </dgm:t>
    </dgm:pt>
    <dgm:pt modelId="{9AA69D2F-B433-415D-B0FA-C40E096BC8BA}" type="sibTrans" cxnId="{CA10689E-B307-4729-98C2-9679AC7F2DE1}">
      <dgm:prSet/>
      <dgm:spPr/>
      <dgm:t>
        <a:bodyPr/>
        <a:lstStyle/>
        <a:p>
          <a:pPr algn="l"/>
          <a:endParaRPr lang="pl-PL" sz="2000"/>
        </a:p>
      </dgm:t>
    </dgm:pt>
    <dgm:pt modelId="{3CB25D77-FEEF-4528-BB24-409D42D920D8}">
      <dgm:prSet custT="1"/>
      <dgm:spPr>
        <a:xfrm>
          <a:off x="1761393" y="5127564"/>
          <a:ext cx="6431135" cy="6068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Cykliczne konferencje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8A91D90-56D7-4265-B184-7300B567B91C}" type="parTrans" cxnId="{A77C18A3-ADC5-4BEC-93F6-D77464C6C8BE}">
      <dgm:prSet/>
      <dgm:spPr/>
      <dgm:t>
        <a:bodyPr/>
        <a:lstStyle/>
        <a:p>
          <a:pPr algn="l"/>
          <a:endParaRPr lang="pl-PL" sz="2000"/>
        </a:p>
      </dgm:t>
    </dgm:pt>
    <dgm:pt modelId="{F34E61C8-8755-46AA-9282-5B966F1E015B}" type="sibTrans" cxnId="{A77C18A3-ADC5-4BEC-93F6-D77464C6C8BE}">
      <dgm:prSet/>
      <dgm:spPr/>
      <dgm:t>
        <a:bodyPr/>
        <a:lstStyle/>
        <a:p>
          <a:pPr algn="l"/>
          <a:endParaRPr lang="pl-PL" sz="2000"/>
        </a:p>
      </dgm:t>
    </dgm:pt>
    <dgm:pt modelId="{5AA1841D-B483-411E-B6ED-D70097534659}">
      <dgm:prSet custT="1"/>
      <dgm:spPr>
        <a:xfrm>
          <a:off x="1761393" y="5127564"/>
          <a:ext cx="6431135" cy="606812"/>
        </a:xfrm>
        <a:noFill/>
        <a:ln>
          <a:noFill/>
        </a:ln>
        <a:effectLst/>
      </dgm:spPr>
      <dgm:t>
        <a:bodyPr/>
        <a:lstStyle/>
        <a:p>
          <a:pPr algn="l"/>
          <a:r>
            <a:rPr lang="pl-PL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Szkolenia kadr</a:t>
          </a:r>
          <a:endParaRPr lang="pl-PL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0F980B9-36D9-4EF4-9CB9-22048DB13FAF}" type="parTrans" cxnId="{0B32B974-E88A-4613-BC8F-17221A89F67C}">
      <dgm:prSet/>
      <dgm:spPr/>
      <dgm:t>
        <a:bodyPr/>
        <a:lstStyle/>
        <a:p>
          <a:endParaRPr lang="pl-PL"/>
        </a:p>
      </dgm:t>
    </dgm:pt>
    <dgm:pt modelId="{F6070356-4C3E-4110-8BBF-89712FDC002C}" type="sibTrans" cxnId="{0B32B974-E88A-4613-BC8F-17221A89F67C}">
      <dgm:prSet/>
      <dgm:spPr/>
      <dgm:t>
        <a:bodyPr/>
        <a:lstStyle/>
        <a:p>
          <a:endParaRPr lang="pl-PL"/>
        </a:p>
      </dgm:t>
    </dgm:pt>
    <dgm:pt modelId="{1046FD6C-F2FF-4925-8F24-6485BDABBAE9}" type="pres">
      <dgm:prSet presAssocID="{2B7659FE-33DE-422F-9FA5-9BBD2816CB6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1B84EAA-77FC-4A74-ADE0-0C236844ADB1}" type="pres">
      <dgm:prSet presAssocID="{F7592D1B-7504-499A-9745-8C51969053CA}" presName="thickLine" presStyleLbl="alignNode1" presStyleIdx="0" presStyleCnt="1"/>
      <dgm:spPr>
        <a:xfrm>
          <a:off x="0" y="0"/>
          <a:ext cx="8192529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8ABF8D0A-D54F-4BB4-B110-B599695F491B}" type="pres">
      <dgm:prSet presAssocID="{F7592D1B-7504-499A-9745-8C51969053CA}" presName="horz1" presStyleCnt="0"/>
      <dgm:spPr/>
    </dgm:pt>
    <dgm:pt modelId="{366C341A-7BCC-4CC3-B1CF-2FC351A98245}" type="pres">
      <dgm:prSet presAssocID="{F7592D1B-7504-499A-9745-8C51969053CA}" presName="tx1" presStyleLbl="revTx" presStyleIdx="0" presStyleCnt="11"/>
      <dgm:spPr/>
      <dgm:t>
        <a:bodyPr/>
        <a:lstStyle/>
        <a:p>
          <a:endParaRPr lang="pl-PL"/>
        </a:p>
      </dgm:t>
    </dgm:pt>
    <dgm:pt modelId="{3CC15CCE-FB78-4486-B219-92233EC8D3C4}" type="pres">
      <dgm:prSet presAssocID="{F7592D1B-7504-499A-9745-8C51969053CA}" presName="vert1" presStyleCnt="0"/>
      <dgm:spPr/>
    </dgm:pt>
    <dgm:pt modelId="{3D0D11D9-2514-4C78-8A43-502D5B6FDCC6}" type="pres">
      <dgm:prSet presAssocID="{77C9BD0E-C936-4569-B9B4-541B2925AF27}" presName="vertSpace2a" presStyleCnt="0"/>
      <dgm:spPr/>
    </dgm:pt>
    <dgm:pt modelId="{44DACEA1-97DC-471F-A00E-44415F41D8FE}" type="pres">
      <dgm:prSet presAssocID="{77C9BD0E-C936-4569-B9B4-541B2925AF27}" presName="horz2" presStyleCnt="0"/>
      <dgm:spPr/>
    </dgm:pt>
    <dgm:pt modelId="{9209D673-34C4-4D88-BD99-034D7995D8B2}" type="pres">
      <dgm:prSet presAssocID="{77C9BD0E-C936-4569-B9B4-541B2925AF27}" presName="horzSpace2" presStyleCnt="0"/>
      <dgm:spPr/>
    </dgm:pt>
    <dgm:pt modelId="{C1EF385D-5FFB-42DF-AD97-573AB3BF6400}" type="pres">
      <dgm:prSet presAssocID="{77C9BD0E-C936-4569-B9B4-541B2925AF27}" presName="tx2" presStyleLbl="revTx" presStyleIdx="1" presStyleCnt="11"/>
      <dgm:spPr/>
      <dgm:t>
        <a:bodyPr/>
        <a:lstStyle/>
        <a:p>
          <a:endParaRPr lang="pl-PL"/>
        </a:p>
      </dgm:t>
    </dgm:pt>
    <dgm:pt modelId="{3A3E3037-C1EF-42A5-85F1-E7CED594BCFD}" type="pres">
      <dgm:prSet presAssocID="{77C9BD0E-C936-4569-B9B4-541B2925AF27}" presName="vert2" presStyleCnt="0"/>
      <dgm:spPr/>
    </dgm:pt>
    <dgm:pt modelId="{B20EE591-0B93-47F1-B454-2300BB936F9A}" type="pres">
      <dgm:prSet presAssocID="{77C9BD0E-C936-4569-B9B4-541B2925AF27}" presName="thinLine2b" presStyleLbl="callout" presStyleIdx="0" presStyleCnt="10"/>
      <dgm:spPr>
        <a:xfrm>
          <a:off x="1638505" y="637152"/>
          <a:ext cx="655402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D3979DDF-F5E0-41BE-9A11-E4FD823477E6}" type="pres">
      <dgm:prSet presAssocID="{77C9BD0E-C936-4569-B9B4-541B2925AF27}" presName="vertSpace2b" presStyleCnt="0"/>
      <dgm:spPr/>
    </dgm:pt>
    <dgm:pt modelId="{B0080142-7BBB-4C5C-B12D-750E0DD47494}" type="pres">
      <dgm:prSet presAssocID="{4D57890B-56A3-4DE7-8B91-4A73EFE52E57}" presName="horz2" presStyleCnt="0"/>
      <dgm:spPr/>
    </dgm:pt>
    <dgm:pt modelId="{947F12AB-FE8E-4166-8310-28FE21D24ADA}" type="pres">
      <dgm:prSet presAssocID="{4D57890B-56A3-4DE7-8B91-4A73EFE52E57}" presName="horzSpace2" presStyleCnt="0"/>
      <dgm:spPr/>
    </dgm:pt>
    <dgm:pt modelId="{BA238628-B7E5-45E7-A701-184ED1BC0116}" type="pres">
      <dgm:prSet presAssocID="{4D57890B-56A3-4DE7-8B91-4A73EFE52E57}" presName="tx2" presStyleLbl="revTx" presStyleIdx="2" presStyleCnt="11"/>
      <dgm:spPr/>
      <dgm:t>
        <a:bodyPr/>
        <a:lstStyle/>
        <a:p>
          <a:endParaRPr lang="pl-PL"/>
        </a:p>
      </dgm:t>
    </dgm:pt>
    <dgm:pt modelId="{BB4B4C83-E57F-49D7-A292-7BB46A5143D8}" type="pres">
      <dgm:prSet presAssocID="{4D57890B-56A3-4DE7-8B91-4A73EFE52E57}" presName="vert2" presStyleCnt="0"/>
      <dgm:spPr/>
    </dgm:pt>
    <dgm:pt modelId="{FD3C2849-625A-4CAE-A3CA-061F98F4AE9B}" type="pres">
      <dgm:prSet presAssocID="{4D57890B-56A3-4DE7-8B91-4A73EFE52E57}" presName="thinLine2b" presStyleLbl="callout" presStyleIdx="1" presStyleCnt="10"/>
      <dgm:spPr>
        <a:xfrm>
          <a:off x="1638505" y="1274305"/>
          <a:ext cx="655402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367F7759-B7CB-4569-801A-2BDE93AEF84C}" type="pres">
      <dgm:prSet presAssocID="{4D57890B-56A3-4DE7-8B91-4A73EFE52E57}" presName="vertSpace2b" presStyleCnt="0"/>
      <dgm:spPr/>
    </dgm:pt>
    <dgm:pt modelId="{94A16968-594A-4E2D-A1D8-F0A969C27391}" type="pres">
      <dgm:prSet presAssocID="{3DE6FC17-F24F-4199-A9A7-AB53811AE23F}" presName="horz2" presStyleCnt="0"/>
      <dgm:spPr/>
    </dgm:pt>
    <dgm:pt modelId="{A5B2C5CD-22F6-4611-BBE7-1CBB2B638D84}" type="pres">
      <dgm:prSet presAssocID="{3DE6FC17-F24F-4199-A9A7-AB53811AE23F}" presName="horzSpace2" presStyleCnt="0"/>
      <dgm:spPr/>
    </dgm:pt>
    <dgm:pt modelId="{89B11A3E-27E2-4567-8CE5-F2E7E8DFBC3A}" type="pres">
      <dgm:prSet presAssocID="{3DE6FC17-F24F-4199-A9A7-AB53811AE23F}" presName="tx2" presStyleLbl="revTx" presStyleIdx="3" presStyleCnt="11"/>
      <dgm:spPr/>
      <dgm:t>
        <a:bodyPr/>
        <a:lstStyle/>
        <a:p>
          <a:endParaRPr lang="pl-PL"/>
        </a:p>
      </dgm:t>
    </dgm:pt>
    <dgm:pt modelId="{85F0D002-E645-4648-92FC-BBF0637CDA1D}" type="pres">
      <dgm:prSet presAssocID="{3DE6FC17-F24F-4199-A9A7-AB53811AE23F}" presName="vert2" presStyleCnt="0"/>
      <dgm:spPr/>
    </dgm:pt>
    <dgm:pt modelId="{19740160-48DF-462F-99B4-CD1CACC6E2DE}" type="pres">
      <dgm:prSet presAssocID="{3DE6FC17-F24F-4199-A9A7-AB53811AE23F}" presName="thinLine2b" presStyleLbl="callout" presStyleIdx="2" presStyleCnt="10"/>
      <dgm:spPr>
        <a:xfrm>
          <a:off x="1638505" y="1911458"/>
          <a:ext cx="655402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5199DC48-E856-42B1-9E41-B05F5D8EE9F6}" type="pres">
      <dgm:prSet presAssocID="{3DE6FC17-F24F-4199-A9A7-AB53811AE23F}" presName="vertSpace2b" presStyleCnt="0"/>
      <dgm:spPr/>
    </dgm:pt>
    <dgm:pt modelId="{0EB92717-538F-4DE8-8805-1D0614924C56}" type="pres">
      <dgm:prSet presAssocID="{5570465B-9C62-472F-BAA1-56AB4A17105B}" presName="horz2" presStyleCnt="0"/>
      <dgm:spPr/>
    </dgm:pt>
    <dgm:pt modelId="{C90AF992-C694-4034-906F-FEF07154BEDF}" type="pres">
      <dgm:prSet presAssocID="{5570465B-9C62-472F-BAA1-56AB4A17105B}" presName="horzSpace2" presStyleCnt="0"/>
      <dgm:spPr/>
    </dgm:pt>
    <dgm:pt modelId="{2F77171A-7CF5-48D1-8D09-B8D702636A20}" type="pres">
      <dgm:prSet presAssocID="{5570465B-9C62-472F-BAA1-56AB4A17105B}" presName="tx2" presStyleLbl="revTx" presStyleIdx="4" presStyleCnt="11"/>
      <dgm:spPr/>
      <dgm:t>
        <a:bodyPr/>
        <a:lstStyle/>
        <a:p>
          <a:endParaRPr lang="pl-PL"/>
        </a:p>
      </dgm:t>
    </dgm:pt>
    <dgm:pt modelId="{0288560A-2B1A-4190-99C3-902DA633F51F}" type="pres">
      <dgm:prSet presAssocID="{5570465B-9C62-472F-BAA1-56AB4A17105B}" presName="vert2" presStyleCnt="0"/>
      <dgm:spPr/>
    </dgm:pt>
    <dgm:pt modelId="{9D0E83B3-9392-4E5D-BE31-AD3ED2225928}" type="pres">
      <dgm:prSet presAssocID="{5570465B-9C62-472F-BAA1-56AB4A17105B}" presName="thinLine2b" presStyleLbl="callout" presStyleIdx="3" presStyleCnt="10"/>
      <dgm:spPr>
        <a:xfrm>
          <a:off x="1638505" y="2548611"/>
          <a:ext cx="655402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A84A5BA8-ADFE-4F52-AA53-7B20302F943E}" type="pres">
      <dgm:prSet presAssocID="{5570465B-9C62-472F-BAA1-56AB4A17105B}" presName="vertSpace2b" presStyleCnt="0"/>
      <dgm:spPr/>
    </dgm:pt>
    <dgm:pt modelId="{3C0EB6E7-CA2F-4051-B1AC-7F0847E57308}" type="pres">
      <dgm:prSet presAssocID="{B61E45AF-B9DB-42F0-A6EC-4BC05A0729AB}" presName="horz2" presStyleCnt="0"/>
      <dgm:spPr/>
    </dgm:pt>
    <dgm:pt modelId="{AE18AA0E-CCA4-4051-8CA7-557D9685353B}" type="pres">
      <dgm:prSet presAssocID="{B61E45AF-B9DB-42F0-A6EC-4BC05A0729AB}" presName="horzSpace2" presStyleCnt="0"/>
      <dgm:spPr/>
    </dgm:pt>
    <dgm:pt modelId="{0F1D580A-2CCB-493D-9F42-0B568F744CD0}" type="pres">
      <dgm:prSet presAssocID="{B61E45AF-B9DB-42F0-A6EC-4BC05A0729AB}" presName="tx2" presStyleLbl="revTx" presStyleIdx="5" presStyleCnt="11"/>
      <dgm:spPr/>
      <dgm:t>
        <a:bodyPr/>
        <a:lstStyle/>
        <a:p>
          <a:endParaRPr lang="pl-PL"/>
        </a:p>
      </dgm:t>
    </dgm:pt>
    <dgm:pt modelId="{B9E051F7-818B-47A8-A507-BC50E137DD81}" type="pres">
      <dgm:prSet presAssocID="{B61E45AF-B9DB-42F0-A6EC-4BC05A0729AB}" presName="vert2" presStyleCnt="0"/>
      <dgm:spPr/>
    </dgm:pt>
    <dgm:pt modelId="{4C431690-05DB-4BAA-A110-46088AB832B4}" type="pres">
      <dgm:prSet presAssocID="{B61E45AF-B9DB-42F0-A6EC-4BC05A0729AB}" presName="thinLine2b" presStyleLbl="callout" presStyleIdx="4" presStyleCnt="10"/>
      <dgm:spPr>
        <a:xfrm>
          <a:off x="1638505" y="3185764"/>
          <a:ext cx="655402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7165FFB7-4ED1-426A-82A9-0D5EDF25FA30}" type="pres">
      <dgm:prSet presAssocID="{B61E45AF-B9DB-42F0-A6EC-4BC05A0729AB}" presName="vertSpace2b" presStyleCnt="0"/>
      <dgm:spPr/>
    </dgm:pt>
    <dgm:pt modelId="{52AE63E0-0D5D-4A38-9298-F1D3BB5A3BC5}" type="pres">
      <dgm:prSet presAssocID="{2AFFBC31-3D3C-4415-B32F-99366FEBF3AE}" presName="horz2" presStyleCnt="0"/>
      <dgm:spPr/>
    </dgm:pt>
    <dgm:pt modelId="{D1A058E1-0B5A-4A2E-BE25-DE2512F214D4}" type="pres">
      <dgm:prSet presAssocID="{2AFFBC31-3D3C-4415-B32F-99366FEBF3AE}" presName="horzSpace2" presStyleCnt="0"/>
      <dgm:spPr/>
    </dgm:pt>
    <dgm:pt modelId="{3B2766FD-FEB4-476E-A405-FA04C5A4BBC0}" type="pres">
      <dgm:prSet presAssocID="{2AFFBC31-3D3C-4415-B32F-99366FEBF3AE}" presName="tx2" presStyleLbl="revTx" presStyleIdx="6" presStyleCnt="11"/>
      <dgm:spPr/>
      <dgm:t>
        <a:bodyPr/>
        <a:lstStyle/>
        <a:p>
          <a:endParaRPr lang="pl-PL"/>
        </a:p>
      </dgm:t>
    </dgm:pt>
    <dgm:pt modelId="{26B477E1-0B4E-4459-8E8E-22A4CCFE47C7}" type="pres">
      <dgm:prSet presAssocID="{2AFFBC31-3D3C-4415-B32F-99366FEBF3AE}" presName="vert2" presStyleCnt="0"/>
      <dgm:spPr/>
    </dgm:pt>
    <dgm:pt modelId="{5816D79C-5AA8-4A99-BFF0-0CC1786257C0}" type="pres">
      <dgm:prSet presAssocID="{2AFFBC31-3D3C-4415-B32F-99366FEBF3AE}" presName="thinLine2b" presStyleLbl="callout" presStyleIdx="5" presStyleCnt="10"/>
      <dgm:spPr>
        <a:xfrm>
          <a:off x="1638505" y="3822917"/>
          <a:ext cx="655402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781644E1-3ED9-4589-8DE1-169A7A2EE309}" type="pres">
      <dgm:prSet presAssocID="{2AFFBC31-3D3C-4415-B32F-99366FEBF3AE}" presName="vertSpace2b" presStyleCnt="0"/>
      <dgm:spPr/>
    </dgm:pt>
    <dgm:pt modelId="{DE9152D5-ED95-4686-A686-16EC5F3A87F7}" type="pres">
      <dgm:prSet presAssocID="{9367C143-00D6-4040-BE3C-EF360B50C3CB}" presName="horz2" presStyleCnt="0"/>
      <dgm:spPr/>
    </dgm:pt>
    <dgm:pt modelId="{2981E2C6-9894-4C2F-A3B9-DB58E55F7A25}" type="pres">
      <dgm:prSet presAssocID="{9367C143-00D6-4040-BE3C-EF360B50C3CB}" presName="horzSpace2" presStyleCnt="0"/>
      <dgm:spPr/>
    </dgm:pt>
    <dgm:pt modelId="{BAE38C9D-1FC8-4570-812A-B7D3DE7AD178}" type="pres">
      <dgm:prSet presAssocID="{9367C143-00D6-4040-BE3C-EF360B50C3CB}" presName="tx2" presStyleLbl="revTx" presStyleIdx="7" presStyleCnt="11"/>
      <dgm:spPr/>
      <dgm:t>
        <a:bodyPr/>
        <a:lstStyle/>
        <a:p>
          <a:endParaRPr lang="pl-PL"/>
        </a:p>
      </dgm:t>
    </dgm:pt>
    <dgm:pt modelId="{0C85C855-3C99-4A2E-BD6A-0D08A6622613}" type="pres">
      <dgm:prSet presAssocID="{9367C143-00D6-4040-BE3C-EF360B50C3CB}" presName="vert2" presStyleCnt="0"/>
      <dgm:spPr/>
    </dgm:pt>
    <dgm:pt modelId="{0F6CA085-7B5C-43A4-AA4D-30EE16D70385}" type="pres">
      <dgm:prSet presAssocID="{9367C143-00D6-4040-BE3C-EF360B50C3CB}" presName="thinLine2b" presStyleLbl="callout" presStyleIdx="6" presStyleCnt="10"/>
      <dgm:spPr>
        <a:xfrm>
          <a:off x="1638505" y="4460070"/>
          <a:ext cx="655402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DB2AF45B-93B8-4458-8E12-53C8307503E2}" type="pres">
      <dgm:prSet presAssocID="{9367C143-00D6-4040-BE3C-EF360B50C3CB}" presName="vertSpace2b" presStyleCnt="0"/>
      <dgm:spPr/>
    </dgm:pt>
    <dgm:pt modelId="{5430CE42-B509-46DC-BE28-758ABEE7A2BE}" type="pres">
      <dgm:prSet presAssocID="{22CFF37A-C84D-45AD-B1AF-944D3DADF2F9}" presName="horz2" presStyleCnt="0"/>
      <dgm:spPr/>
    </dgm:pt>
    <dgm:pt modelId="{2BFA3A0B-607D-452A-972B-59186A2D0153}" type="pres">
      <dgm:prSet presAssocID="{22CFF37A-C84D-45AD-B1AF-944D3DADF2F9}" presName="horzSpace2" presStyleCnt="0"/>
      <dgm:spPr/>
    </dgm:pt>
    <dgm:pt modelId="{07D30B92-C8D3-4490-9E52-7D5D4B64C546}" type="pres">
      <dgm:prSet presAssocID="{22CFF37A-C84D-45AD-B1AF-944D3DADF2F9}" presName="tx2" presStyleLbl="revTx" presStyleIdx="8" presStyleCnt="11"/>
      <dgm:spPr/>
      <dgm:t>
        <a:bodyPr/>
        <a:lstStyle/>
        <a:p>
          <a:endParaRPr lang="pl-PL"/>
        </a:p>
      </dgm:t>
    </dgm:pt>
    <dgm:pt modelId="{1DF1D781-CB7F-4803-8D59-7023932DAD92}" type="pres">
      <dgm:prSet presAssocID="{22CFF37A-C84D-45AD-B1AF-944D3DADF2F9}" presName="vert2" presStyleCnt="0"/>
      <dgm:spPr/>
    </dgm:pt>
    <dgm:pt modelId="{A96019EA-680D-4460-819C-FA4778BCF795}" type="pres">
      <dgm:prSet presAssocID="{22CFF37A-C84D-45AD-B1AF-944D3DADF2F9}" presName="thinLine2b" presStyleLbl="callout" presStyleIdx="7" presStyleCnt="10"/>
      <dgm:spPr>
        <a:xfrm>
          <a:off x="1638505" y="5097223"/>
          <a:ext cx="655402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041E4485-E497-4238-9517-54B3E4EE3472}" type="pres">
      <dgm:prSet presAssocID="{22CFF37A-C84D-45AD-B1AF-944D3DADF2F9}" presName="vertSpace2b" presStyleCnt="0"/>
      <dgm:spPr/>
    </dgm:pt>
    <dgm:pt modelId="{41B948F0-5D79-4AEA-9092-64822D9A58E4}" type="pres">
      <dgm:prSet presAssocID="{3CB25D77-FEEF-4528-BB24-409D42D920D8}" presName="horz2" presStyleCnt="0"/>
      <dgm:spPr/>
    </dgm:pt>
    <dgm:pt modelId="{59C4ED9E-F2F3-4A4D-9EFE-438B7B6BF904}" type="pres">
      <dgm:prSet presAssocID="{3CB25D77-FEEF-4528-BB24-409D42D920D8}" presName="horzSpace2" presStyleCnt="0"/>
      <dgm:spPr/>
    </dgm:pt>
    <dgm:pt modelId="{A5167ECE-B3AB-48C7-9E0D-DA73630590B9}" type="pres">
      <dgm:prSet presAssocID="{3CB25D77-FEEF-4528-BB24-409D42D920D8}" presName="tx2" presStyleLbl="revTx" presStyleIdx="9" presStyleCnt="11"/>
      <dgm:spPr/>
      <dgm:t>
        <a:bodyPr/>
        <a:lstStyle/>
        <a:p>
          <a:endParaRPr lang="pl-PL"/>
        </a:p>
      </dgm:t>
    </dgm:pt>
    <dgm:pt modelId="{BDBB69C4-3AF5-46F1-8C81-A809E04ABC34}" type="pres">
      <dgm:prSet presAssocID="{3CB25D77-FEEF-4528-BB24-409D42D920D8}" presName="vert2" presStyleCnt="0"/>
      <dgm:spPr/>
    </dgm:pt>
    <dgm:pt modelId="{F8429129-44B9-4C95-B8FB-7784980D290D}" type="pres">
      <dgm:prSet presAssocID="{3CB25D77-FEEF-4528-BB24-409D42D920D8}" presName="thinLine2b" presStyleLbl="callout" presStyleIdx="8" presStyleCnt="10"/>
      <dgm:spPr>
        <a:xfrm>
          <a:off x="1638505" y="5734376"/>
          <a:ext cx="655402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</dgm:pt>
    <dgm:pt modelId="{941C3D7B-7580-40B6-84C4-00CA0121C2C8}" type="pres">
      <dgm:prSet presAssocID="{3CB25D77-FEEF-4528-BB24-409D42D920D8}" presName="vertSpace2b" presStyleCnt="0"/>
      <dgm:spPr/>
    </dgm:pt>
    <dgm:pt modelId="{8694E304-4289-4D7D-998C-616748C18D7C}" type="pres">
      <dgm:prSet presAssocID="{5AA1841D-B483-411E-B6ED-D70097534659}" presName="horz2" presStyleCnt="0"/>
      <dgm:spPr/>
    </dgm:pt>
    <dgm:pt modelId="{6E8D0C4C-E9C8-4FCB-9114-D8B6E907B0E5}" type="pres">
      <dgm:prSet presAssocID="{5AA1841D-B483-411E-B6ED-D70097534659}" presName="horzSpace2" presStyleCnt="0"/>
      <dgm:spPr/>
    </dgm:pt>
    <dgm:pt modelId="{321A6E68-11E0-43A6-A3A5-9A639AFF5033}" type="pres">
      <dgm:prSet presAssocID="{5AA1841D-B483-411E-B6ED-D70097534659}" presName="tx2" presStyleLbl="revTx" presStyleIdx="10" presStyleCnt="11"/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47845F0-B766-4EEB-A614-A9A4CEB4EE42}" type="pres">
      <dgm:prSet presAssocID="{5AA1841D-B483-411E-B6ED-D70097534659}" presName="vert2" presStyleCnt="0"/>
      <dgm:spPr/>
    </dgm:pt>
    <dgm:pt modelId="{75A8662E-8F80-43E8-8151-29D044A1EA06}" type="pres">
      <dgm:prSet presAssocID="{5AA1841D-B483-411E-B6ED-D70097534659}" presName="thinLine2b" presStyleLbl="callout" presStyleIdx="9" presStyleCnt="10"/>
      <dgm:spPr/>
    </dgm:pt>
    <dgm:pt modelId="{1B76CFC6-44EE-4BA1-813A-1FCADD1ACB40}" type="pres">
      <dgm:prSet presAssocID="{5AA1841D-B483-411E-B6ED-D70097534659}" presName="vertSpace2b" presStyleCnt="0"/>
      <dgm:spPr/>
    </dgm:pt>
  </dgm:ptLst>
  <dgm:cxnLst>
    <dgm:cxn modelId="{DDE46BFD-529C-4C42-B393-68C2F6F21ABD}" type="presOf" srcId="{22CFF37A-C84D-45AD-B1AF-944D3DADF2F9}" destId="{07D30B92-C8D3-4490-9E52-7D5D4B64C546}" srcOrd="0" destOrd="0" presId="urn:microsoft.com/office/officeart/2008/layout/LinedList"/>
    <dgm:cxn modelId="{956EF869-78F3-42C2-A4C2-3EFC5719581D}" type="presOf" srcId="{F7592D1B-7504-499A-9745-8C51969053CA}" destId="{366C341A-7BCC-4CC3-B1CF-2FC351A98245}" srcOrd="0" destOrd="0" presId="urn:microsoft.com/office/officeart/2008/layout/LinedList"/>
    <dgm:cxn modelId="{73E47864-9DE2-430C-9124-795F4AD9550F}" type="presOf" srcId="{5AA1841D-B483-411E-B6ED-D70097534659}" destId="{321A6E68-11E0-43A6-A3A5-9A639AFF5033}" srcOrd="0" destOrd="0" presId="urn:microsoft.com/office/officeart/2008/layout/LinedList"/>
    <dgm:cxn modelId="{CA10689E-B307-4729-98C2-9679AC7F2DE1}" srcId="{F7592D1B-7504-499A-9745-8C51969053CA}" destId="{22CFF37A-C84D-45AD-B1AF-944D3DADF2F9}" srcOrd="7" destOrd="0" parTransId="{668317E3-5024-40FE-928A-9C56E99E67F1}" sibTransId="{9AA69D2F-B433-415D-B0FA-C40E096BC8BA}"/>
    <dgm:cxn modelId="{FECAE761-3853-488A-B637-7EB7D2A0E4E1}" type="presOf" srcId="{2B7659FE-33DE-422F-9FA5-9BBD2816CB67}" destId="{1046FD6C-F2FF-4925-8F24-6485BDABBAE9}" srcOrd="0" destOrd="0" presId="urn:microsoft.com/office/officeart/2008/layout/LinedList"/>
    <dgm:cxn modelId="{A341B619-F172-4BE8-A261-F7C36E3DDE8A}" type="presOf" srcId="{3DE6FC17-F24F-4199-A9A7-AB53811AE23F}" destId="{89B11A3E-27E2-4567-8CE5-F2E7E8DFBC3A}" srcOrd="0" destOrd="0" presId="urn:microsoft.com/office/officeart/2008/layout/LinedList"/>
    <dgm:cxn modelId="{110E3C08-1210-4A40-A81B-887FC490158B}" srcId="{F7592D1B-7504-499A-9745-8C51969053CA}" destId="{3DE6FC17-F24F-4199-A9A7-AB53811AE23F}" srcOrd="2" destOrd="0" parTransId="{14F2AAB4-CC9E-4273-97C8-20FE8435F537}" sibTransId="{548D4E99-D5BA-4BE7-9129-0B4090752629}"/>
    <dgm:cxn modelId="{E34BCBD4-DAE8-42AB-A088-F5FA1B397B10}" type="presOf" srcId="{9367C143-00D6-4040-BE3C-EF360B50C3CB}" destId="{BAE38C9D-1FC8-4570-812A-B7D3DE7AD178}" srcOrd="0" destOrd="0" presId="urn:microsoft.com/office/officeart/2008/layout/LinedList"/>
    <dgm:cxn modelId="{F7232F9B-C808-4057-A308-73E0640E490C}" srcId="{F7592D1B-7504-499A-9745-8C51969053CA}" destId="{9367C143-00D6-4040-BE3C-EF360B50C3CB}" srcOrd="6" destOrd="0" parTransId="{8284D578-5432-4D0A-81E5-B42B6F19D3E5}" sibTransId="{53C039EF-8FC6-4D4A-9B4D-DC33A39865ED}"/>
    <dgm:cxn modelId="{A10BEA75-ED5C-4643-8FA5-D231DC6F5C4B}" srcId="{F7592D1B-7504-499A-9745-8C51969053CA}" destId="{5570465B-9C62-472F-BAA1-56AB4A17105B}" srcOrd="3" destOrd="0" parTransId="{3340CDF2-E6C1-4217-A509-05ABB99AA6E7}" sibTransId="{7AE71040-C003-4A56-8D71-16DA22B0067B}"/>
    <dgm:cxn modelId="{0B32B974-E88A-4613-BC8F-17221A89F67C}" srcId="{F7592D1B-7504-499A-9745-8C51969053CA}" destId="{5AA1841D-B483-411E-B6ED-D70097534659}" srcOrd="9" destOrd="0" parTransId="{F0F980B9-36D9-4EF4-9CB9-22048DB13FAF}" sibTransId="{F6070356-4C3E-4110-8BBF-89712FDC002C}"/>
    <dgm:cxn modelId="{33E5D048-311B-4CCD-9990-59E32707D950}" srcId="{F7592D1B-7504-499A-9745-8C51969053CA}" destId="{4D57890B-56A3-4DE7-8B91-4A73EFE52E57}" srcOrd="1" destOrd="0" parTransId="{6F700F5D-79E9-4020-A51D-09BF0BC05B31}" sibTransId="{C55BE701-2772-4F28-B12D-A3ACDB8A6062}"/>
    <dgm:cxn modelId="{29CE5158-70D1-42A8-B763-DB1B130FE7AF}" srcId="{F7592D1B-7504-499A-9745-8C51969053CA}" destId="{B61E45AF-B9DB-42F0-A6EC-4BC05A0729AB}" srcOrd="4" destOrd="0" parTransId="{165795DB-489A-421A-84D8-1FC86429A1BD}" sibTransId="{6B2B10C7-E7D9-4430-A993-A997EE0D1D1B}"/>
    <dgm:cxn modelId="{BE6141C3-1572-43DD-89B0-F781B7C6D9E6}" type="presOf" srcId="{2AFFBC31-3D3C-4415-B32F-99366FEBF3AE}" destId="{3B2766FD-FEB4-476E-A405-FA04C5A4BBC0}" srcOrd="0" destOrd="0" presId="urn:microsoft.com/office/officeart/2008/layout/LinedList"/>
    <dgm:cxn modelId="{A8C8B086-A9B6-4174-914A-1AD9ECFA3CD0}" srcId="{2B7659FE-33DE-422F-9FA5-9BBD2816CB67}" destId="{F7592D1B-7504-499A-9745-8C51969053CA}" srcOrd="0" destOrd="0" parTransId="{D650AFBB-AEBB-4E79-9A12-05F94601E109}" sibTransId="{BECA3CF9-B37C-4BCD-8120-026643BD9019}"/>
    <dgm:cxn modelId="{DA585709-DAE1-46FD-AC0A-CF7FC2E4F999}" type="presOf" srcId="{B61E45AF-B9DB-42F0-A6EC-4BC05A0729AB}" destId="{0F1D580A-2CCB-493D-9F42-0B568F744CD0}" srcOrd="0" destOrd="0" presId="urn:microsoft.com/office/officeart/2008/layout/LinedList"/>
    <dgm:cxn modelId="{A9BF1577-73D5-4833-BFA5-A12309031E38}" type="presOf" srcId="{3CB25D77-FEEF-4528-BB24-409D42D920D8}" destId="{A5167ECE-B3AB-48C7-9E0D-DA73630590B9}" srcOrd="0" destOrd="0" presId="urn:microsoft.com/office/officeart/2008/layout/LinedList"/>
    <dgm:cxn modelId="{98F3E797-49E3-40F7-AE89-DA7A646835A5}" type="presOf" srcId="{5570465B-9C62-472F-BAA1-56AB4A17105B}" destId="{2F77171A-7CF5-48D1-8D09-B8D702636A20}" srcOrd="0" destOrd="0" presId="urn:microsoft.com/office/officeart/2008/layout/LinedList"/>
    <dgm:cxn modelId="{0C44E70B-B3F4-4D68-A31C-8031BB2153C2}" type="presOf" srcId="{4D57890B-56A3-4DE7-8B91-4A73EFE52E57}" destId="{BA238628-B7E5-45E7-A701-184ED1BC0116}" srcOrd="0" destOrd="0" presId="urn:microsoft.com/office/officeart/2008/layout/LinedList"/>
    <dgm:cxn modelId="{7F4F7296-8836-4664-BC1A-992F922B2BDB}" srcId="{F7592D1B-7504-499A-9745-8C51969053CA}" destId="{2AFFBC31-3D3C-4415-B32F-99366FEBF3AE}" srcOrd="5" destOrd="0" parTransId="{4721274B-258C-4AC4-8B94-B673211EF81A}" sibTransId="{73F3F467-4E87-44D0-85C0-570BE94E2942}"/>
    <dgm:cxn modelId="{A77C18A3-ADC5-4BEC-93F6-D77464C6C8BE}" srcId="{F7592D1B-7504-499A-9745-8C51969053CA}" destId="{3CB25D77-FEEF-4528-BB24-409D42D920D8}" srcOrd="8" destOrd="0" parTransId="{98A91D90-56D7-4265-B184-7300B567B91C}" sibTransId="{F34E61C8-8755-46AA-9282-5B966F1E015B}"/>
    <dgm:cxn modelId="{87423392-95E5-4765-B4B0-D4687BE7F9C3}" srcId="{F7592D1B-7504-499A-9745-8C51969053CA}" destId="{77C9BD0E-C936-4569-B9B4-541B2925AF27}" srcOrd="0" destOrd="0" parTransId="{886CDC19-7A03-4F3D-BCB9-D6B6D6FC6583}" sibTransId="{7399FD57-D3D8-4A4D-868C-9DD4864BE484}"/>
    <dgm:cxn modelId="{F6B79A2E-9756-486E-97EC-1560FA132448}" type="presOf" srcId="{77C9BD0E-C936-4569-B9B4-541B2925AF27}" destId="{C1EF385D-5FFB-42DF-AD97-573AB3BF6400}" srcOrd="0" destOrd="0" presId="urn:microsoft.com/office/officeart/2008/layout/LinedList"/>
    <dgm:cxn modelId="{53808148-E252-418A-BCAC-6AE972815B5F}" type="presParOf" srcId="{1046FD6C-F2FF-4925-8F24-6485BDABBAE9}" destId="{61B84EAA-77FC-4A74-ADE0-0C236844ADB1}" srcOrd="0" destOrd="0" presId="urn:microsoft.com/office/officeart/2008/layout/LinedList"/>
    <dgm:cxn modelId="{98CD1272-E19C-45B8-B95A-952405AF4534}" type="presParOf" srcId="{1046FD6C-F2FF-4925-8F24-6485BDABBAE9}" destId="{8ABF8D0A-D54F-4BB4-B110-B599695F491B}" srcOrd="1" destOrd="0" presId="urn:microsoft.com/office/officeart/2008/layout/LinedList"/>
    <dgm:cxn modelId="{F257B7D5-34E4-42A7-BAC9-376B3BBB89F5}" type="presParOf" srcId="{8ABF8D0A-D54F-4BB4-B110-B599695F491B}" destId="{366C341A-7BCC-4CC3-B1CF-2FC351A98245}" srcOrd="0" destOrd="0" presId="urn:microsoft.com/office/officeart/2008/layout/LinedList"/>
    <dgm:cxn modelId="{5329AE2E-4E97-4631-A4D9-18094BE07D2E}" type="presParOf" srcId="{8ABF8D0A-D54F-4BB4-B110-B599695F491B}" destId="{3CC15CCE-FB78-4486-B219-92233EC8D3C4}" srcOrd="1" destOrd="0" presId="urn:microsoft.com/office/officeart/2008/layout/LinedList"/>
    <dgm:cxn modelId="{DC93C060-A63C-4D36-BBCF-B75B3B079231}" type="presParOf" srcId="{3CC15CCE-FB78-4486-B219-92233EC8D3C4}" destId="{3D0D11D9-2514-4C78-8A43-502D5B6FDCC6}" srcOrd="0" destOrd="0" presId="urn:microsoft.com/office/officeart/2008/layout/LinedList"/>
    <dgm:cxn modelId="{54120B2F-A732-436F-8A30-D251DBBFC347}" type="presParOf" srcId="{3CC15CCE-FB78-4486-B219-92233EC8D3C4}" destId="{44DACEA1-97DC-471F-A00E-44415F41D8FE}" srcOrd="1" destOrd="0" presId="urn:microsoft.com/office/officeart/2008/layout/LinedList"/>
    <dgm:cxn modelId="{F39E01E5-8C66-4C78-8EF7-5699BAE84554}" type="presParOf" srcId="{44DACEA1-97DC-471F-A00E-44415F41D8FE}" destId="{9209D673-34C4-4D88-BD99-034D7995D8B2}" srcOrd="0" destOrd="0" presId="urn:microsoft.com/office/officeart/2008/layout/LinedList"/>
    <dgm:cxn modelId="{DB5C9231-53E6-4192-B796-ED37DB5664F9}" type="presParOf" srcId="{44DACEA1-97DC-471F-A00E-44415F41D8FE}" destId="{C1EF385D-5FFB-42DF-AD97-573AB3BF6400}" srcOrd="1" destOrd="0" presId="urn:microsoft.com/office/officeart/2008/layout/LinedList"/>
    <dgm:cxn modelId="{AA5BC11D-1FFD-4C0C-BE45-A3A4A5D3ED2C}" type="presParOf" srcId="{44DACEA1-97DC-471F-A00E-44415F41D8FE}" destId="{3A3E3037-C1EF-42A5-85F1-E7CED594BCFD}" srcOrd="2" destOrd="0" presId="urn:microsoft.com/office/officeart/2008/layout/LinedList"/>
    <dgm:cxn modelId="{CE5F9B2E-C672-4606-87EF-29838D3C3976}" type="presParOf" srcId="{3CC15CCE-FB78-4486-B219-92233EC8D3C4}" destId="{B20EE591-0B93-47F1-B454-2300BB936F9A}" srcOrd="2" destOrd="0" presId="urn:microsoft.com/office/officeart/2008/layout/LinedList"/>
    <dgm:cxn modelId="{1F61F2E4-19B9-41A5-AC6F-1E7C642383AE}" type="presParOf" srcId="{3CC15CCE-FB78-4486-B219-92233EC8D3C4}" destId="{D3979DDF-F5E0-41BE-9A11-E4FD823477E6}" srcOrd="3" destOrd="0" presId="urn:microsoft.com/office/officeart/2008/layout/LinedList"/>
    <dgm:cxn modelId="{B1975E9D-BEE2-49BB-9A70-D3ECBBAAF241}" type="presParOf" srcId="{3CC15CCE-FB78-4486-B219-92233EC8D3C4}" destId="{B0080142-7BBB-4C5C-B12D-750E0DD47494}" srcOrd="4" destOrd="0" presId="urn:microsoft.com/office/officeart/2008/layout/LinedList"/>
    <dgm:cxn modelId="{16D8C9B1-BA6B-4704-907F-148344186282}" type="presParOf" srcId="{B0080142-7BBB-4C5C-B12D-750E0DD47494}" destId="{947F12AB-FE8E-4166-8310-28FE21D24ADA}" srcOrd="0" destOrd="0" presId="urn:microsoft.com/office/officeart/2008/layout/LinedList"/>
    <dgm:cxn modelId="{460A9881-E593-46DA-9918-821CC0CA0FEB}" type="presParOf" srcId="{B0080142-7BBB-4C5C-B12D-750E0DD47494}" destId="{BA238628-B7E5-45E7-A701-184ED1BC0116}" srcOrd="1" destOrd="0" presId="urn:microsoft.com/office/officeart/2008/layout/LinedList"/>
    <dgm:cxn modelId="{FC351B60-FAE7-4F8C-8D14-5C6B01F71C1C}" type="presParOf" srcId="{B0080142-7BBB-4C5C-B12D-750E0DD47494}" destId="{BB4B4C83-E57F-49D7-A292-7BB46A5143D8}" srcOrd="2" destOrd="0" presId="urn:microsoft.com/office/officeart/2008/layout/LinedList"/>
    <dgm:cxn modelId="{972D2ADE-A36F-4215-8805-30A4F1057AB4}" type="presParOf" srcId="{3CC15CCE-FB78-4486-B219-92233EC8D3C4}" destId="{FD3C2849-625A-4CAE-A3CA-061F98F4AE9B}" srcOrd="5" destOrd="0" presId="urn:microsoft.com/office/officeart/2008/layout/LinedList"/>
    <dgm:cxn modelId="{5199678A-02C5-4033-A621-44480B858C37}" type="presParOf" srcId="{3CC15CCE-FB78-4486-B219-92233EC8D3C4}" destId="{367F7759-B7CB-4569-801A-2BDE93AEF84C}" srcOrd="6" destOrd="0" presId="urn:microsoft.com/office/officeart/2008/layout/LinedList"/>
    <dgm:cxn modelId="{A4A7D0EA-506C-411C-A36F-7A645E47B00A}" type="presParOf" srcId="{3CC15CCE-FB78-4486-B219-92233EC8D3C4}" destId="{94A16968-594A-4E2D-A1D8-F0A969C27391}" srcOrd="7" destOrd="0" presId="urn:microsoft.com/office/officeart/2008/layout/LinedList"/>
    <dgm:cxn modelId="{6FC2C3AC-AC2D-43B0-B893-B89C2CB8E87F}" type="presParOf" srcId="{94A16968-594A-4E2D-A1D8-F0A969C27391}" destId="{A5B2C5CD-22F6-4611-BBE7-1CBB2B638D84}" srcOrd="0" destOrd="0" presId="urn:microsoft.com/office/officeart/2008/layout/LinedList"/>
    <dgm:cxn modelId="{A17E8D8E-2ECD-4BE4-A856-38403294593D}" type="presParOf" srcId="{94A16968-594A-4E2D-A1D8-F0A969C27391}" destId="{89B11A3E-27E2-4567-8CE5-F2E7E8DFBC3A}" srcOrd="1" destOrd="0" presId="urn:microsoft.com/office/officeart/2008/layout/LinedList"/>
    <dgm:cxn modelId="{35444661-5EFA-4904-8DF2-BE9964ECDA95}" type="presParOf" srcId="{94A16968-594A-4E2D-A1D8-F0A969C27391}" destId="{85F0D002-E645-4648-92FC-BBF0637CDA1D}" srcOrd="2" destOrd="0" presId="urn:microsoft.com/office/officeart/2008/layout/LinedList"/>
    <dgm:cxn modelId="{2A1814DD-2EA6-430C-88EC-0C24428231F7}" type="presParOf" srcId="{3CC15CCE-FB78-4486-B219-92233EC8D3C4}" destId="{19740160-48DF-462F-99B4-CD1CACC6E2DE}" srcOrd="8" destOrd="0" presId="urn:microsoft.com/office/officeart/2008/layout/LinedList"/>
    <dgm:cxn modelId="{03F1ECAE-406E-49C5-AE62-5348DB3C259D}" type="presParOf" srcId="{3CC15CCE-FB78-4486-B219-92233EC8D3C4}" destId="{5199DC48-E856-42B1-9E41-B05F5D8EE9F6}" srcOrd="9" destOrd="0" presId="urn:microsoft.com/office/officeart/2008/layout/LinedList"/>
    <dgm:cxn modelId="{E4EC737A-6F9D-4EE8-936B-5A38046BEBFE}" type="presParOf" srcId="{3CC15CCE-FB78-4486-B219-92233EC8D3C4}" destId="{0EB92717-538F-4DE8-8805-1D0614924C56}" srcOrd="10" destOrd="0" presId="urn:microsoft.com/office/officeart/2008/layout/LinedList"/>
    <dgm:cxn modelId="{AB8F2BE4-915B-4E3C-BB11-71126C880C60}" type="presParOf" srcId="{0EB92717-538F-4DE8-8805-1D0614924C56}" destId="{C90AF992-C694-4034-906F-FEF07154BEDF}" srcOrd="0" destOrd="0" presId="urn:microsoft.com/office/officeart/2008/layout/LinedList"/>
    <dgm:cxn modelId="{625241BD-2A10-4411-BA25-9615CC54223D}" type="presParOf" srcId="{0EB92717-538F-4DE8-8805-1D0614924C56}" destId="{2F77171A-7CF5-48D1-8D09-B8D702636A20}" srcOrd="1" destOrd="0" presId="urn:microsoft.com/office/officeart/2008/layout/LinedList"/>
    <dgm:cxn modelId="{A51EF50B-C67D-4672-B288-2ADDAE980DD6}" type="presParOf" srcId="{0EB92717-538F-4DE8-8805-1D0614924C56}" destId="{0288560A-2B1A-4190-99C3-902DA633F51F}" srcOrd="2" destOrd="0" presId="urn:microsoft.com/office/officeart/2008/layout/LinedList"/>
    <dgm:cxn modelId="{5AA1AFC7-FE79-46E6-88C0-DD56D08EA631}" type="presParOf" srcId="{3CC15CCE-FB78-4486-B219-92233EC8D3C4}" destId="{9D0E83B3-9392-4E5D-BE31-AD3ED2225928}" srcOrd="11" destOrd="0" presId="urn:microsoft.com/office/officeart/2008/layout/LinedList"/>
    <dgm:cxn modelId="{D31731CF-DE29-405A-A6CE-62B136606676}" type="presParOf" srcId="{3CC15CCE-FB78-4486-B219-92233EC8D3C4}" destId="{A84A5BA8-ADFE-4F52-AA53-7B20302F943E}" srcOrd="12" destOrd="0" presId="urn:microsoft.com/office/officeart/2008/layout/LinedList"/>
    <dgm:cxn modelId="{25845BF0-94A7-4D4D-AC6D-F4CDC0AA9153}" type="presParOf" srcId="{3CC15CCE-FB78-4486-B219-92233EC8D3C4}" destId="{3C0EB6E7-CA2F-4051-B1AC-7F0847E57308}" srcOrd="13" destOrd="0" presId="urn:microsoft.com/office/officeart/2008/layout/LinedList"/>
    <dgm:cxn modelId="{A22694CB-9047-4050-ACE0-A2A786BF6BCE}" type="presParOf" srcId="{3C0EB6E7-CA2F-4051-B1AC-7F0847E57308}" destId="{AE18AA0E-CCA4-4051-8CA7-557D9685353B}" srcOrd="0" destOrd="0" presId="urn:microsoft.com/office/officeart/2008/layout/LinedList"/>
    <dgm:cxn modelId="{580C0C4D-12CC-458C-918B-B20281B90BB2}" type="presParOf" srcId="{3C0EB6E7-CA2F-4051-B1AC-7F0847E57308}" destId="{0F1D580A-2CCB-493D-9F42-0B568F744CD0}" srcOrd="1" destOrd="0" presId="urn:microsoft.com/office/officeart/2008/layout/LinedList"/>
    <dgm:cxn modelId="{2420EDD8-4CD2-4FE5-A806-B717C065E1D2}" type="presParOf" srcId="{3C0EB6E7-CA2F-4051-B1AC-7F0847E57308}" destId="{B9E051F7-818B-47A8-A507-BC50E137DD81}" srcOrd="2" destOrd="0" presId="urn:microsoft.com/office/officeart/2008/layout/LinedList"/>
    <dgm:cxn modelId="{EF49EC8A-79D7-42A4-B338-576D05BE927C}" type="presParOf" srcId="{3CC15CCE-FB78-4486-B219-92233EC8D3C4}" destId="{4C431690-05DB-4BAA-A110-46088AB832B4}" srcOrd="14" destOrd="0" presId="urn:microsoft.com/office/officeart/2008/layout/LinedList"/>
    <dgm:cxn modelId="{C49BA200-341A-48A8-8C8B-D098AE2E4AC7}" type="presParOf" srcId="{3CC15CCE-FB78-4486-B219-92233EC8D3C4}" destId="{7165FFB7-4ED1-426A-82A9-0D5EDF25FA30}" srcOrd="15" destOrd="0" presId="urn:microsoft.com/office/officeart/2008/layout/LinedList"/>
    <dgm:cxn modelId="{43797CBC-569B-41B8-ADA2-79D2F8D8936E}" type="presParOf" srcId="{3CC15CCE-FB78-4486-B219-92233EC8D3C4}" destId="{52AE63E0-0D5D-4A38-9298-F1D3BB5A3BC5}" srcOrd="16" destOrd="0" presId="urn:microsoft.com/office/officeart/2008/layout/LinedList"/>
    <dgm:cxn modelId="{C7C56E0F-6313-480C-94C0-44342E3A12BB}" type="presParOf" srcId="{52AE63E0-0D5D-4A38-9298-F1D3BB5A3BC5}" destId="{D1A058E1-0B5A-4A2E-BE25-DE2512F214D4}" srcOrd="0" destOrd="0" presId="urn:microsoft.com/office/officeart/2008/layout/LinedList"/>
    <dgm:cxn modelId="{33213945-2D48-4C26-BB77-C58F6ACFD471}" type="presParOf" srcId="{52AE63E0-0D5D-4A38-9298-F1D3BB5A3BC5}" destId="{3B2766FD-FEB4-476E-A405-FA04C5A4BBC0}" srcOrd="1" destOrd="0" presId="urn:microsoft.com/office/officeart/2008/layout/LinedList"/>
    <dgm:cxn modelId="{F899323B-3C4E-4E5C-9662-142571756151}" type="presParOf" srcId="{52AE63E0-0D5D-4A38-9298-F1D3BB5A3BC5}" destId="{26B477E1-0B4E-4459-8E8E-22A4CCFE47C7}" srcOrd="2" destOrd="0" presId="urn:microsoft.com/office/officeart/2008/layout/LinedList"/>
    <dgm:cxn modelId="{16F1B70C-F081-44C1-B15F-FF2D4DBA0E9D}" type="presParOf" srcId="{3CC15CCE-FB78-4486-B219-92233EC8D3C4}" destId="{5816D79C-5AA8-4A99-BFF0-0CC1786257C0}" srcOrd="17" destOrd="0" presId="urn:microsoft.com/office/officeart/2008/layout/LinedList"/>
    <dgm:cxn modelId="{CC3BE3EE-6995-4F9C-ADEF-86C7A20790AD}" type="presParOf" srcId="{3CC15CCE-FB78-4486-B219-92233EC8D3C4}" destId="{781644E1-3ED9-4589-8DE1-169A7A2EE309}" srcOrd="18" destOrd="0" presId="urn:microsoft.com/office/officeart/2008/layout/LinedList"/>
    <dgm:cxn modelId="{53FCA9D8-2B74-45A4-99F0-C1D164F09C91}" type="presParOf" srcId="{3CC15CCE-FB78-4486-B219-92233EC8D3C4}" destId="{DE9152D5-ED95-4686-A686-16EC5F3A87F7}" srcOrd="19" destOrd="0" presId="urn:microsoft.com/office/officeart/2008/layout/LinedList"/>
    <dgm:cxn modelId="{76D6420E-8F51-4874-A232-51A1BF1AC4A7}" type="presParOf" srcId="{DE9152D5-ED95-4686-A686-16EC5F3A87F7}" destId="{2981E2C6-9894-4C2F-A3B9-DB58E55F7A25}" srcOrd="0" destOrd="0" presId="urn:microsoft.com/office/officeart/2008/layout/LinedList"/>
    <dgm:cxn modelId="{9CB0CCB0-0068-4919-B72C-A36AB3BDF353}" type="presParOf" srcId="{DE9152D5-ED95-4686-A686-16EC5F3A87F7}" destId="{BAE38C9D-1FC8-4570-812A-B7D3DE7AD178}" srcOrd="1" destOrd="0" presId="urn:microsoft.com/office/officeart/2008/layout/LinedList"/>
    <dgm:cxn modelId="{AFE603E7-7392-4988-B19E-B504AA645BBB}" type="presParOf" srcId="{DE9152D5-ED95-4686-A686-16EC5F3A87F7}" destId="{0C85C855-3C99-4A2E-BD6A-0D08A6622613}" srcOrd="2" destOrd="0" presId="urn:microsoft.com/office/officeart/2008/layout/LinedList"/>
    <dgm:cxn modelId="{392ECA90-3959-4547-A016-96B6D10EF344}" type="presParOf" srcId="{3CC15CCE-FB78-4486-B219-92233EC8D3C4}" destId="{0F6CA085-7B5C-43A4-AA4D-30EE16D70385}" srcOrd="20" destOrd="0" presId="urn:microsoft.com/office/officeart/2008/layout/LinedList"/>
    <dgm:cxn modelId="{D2AAEF2D-905C-40B5-B367-46692F147F10}" type="presParOf" srcId="{3CC15CCE-FB78-4486-B219-92233EC8D3C4}" destId="{DB2AF45B-93B8-4458-8E12-53C8307503E2}" srcOrd="21" destOrd="0" presId="urn:microsoft.com/office/officeart/2008/layout/LinedList"/>
    <dgm:cxn modelId="{2572EDBD-95AC-4EBC-9CE1-F8AB4315F555}" type="presParOf" srcId="{3CC15CCE-FB78-4486-B219-92233EC8D3C4}" destId="{5430CE42-B509-46DC-BE28-758ABEE7A2BE}" srcOrd="22" destOrd="0" presId="urn:microsoft.com/office/officeart/2008/layout/LinedList"/>
    <dgm:cxn modelId="{1095E1EE-6E72-4D92-A7C9-D147806B0F8E}" type="presParOf" srcId="{5430CE42-B509-46DC-BE28-758ABEE7A2BE}" destId="{2BFA3A0B-607D-452A-972B-59186A2D0153}" srcOrd="0" destOrd="0" presId="urn:microsoft.com/office/officeart/2008/layout/LinedList"/>
    <dgm:cxn modelId="{BFFD5F7F-0BFF-4E87-9ADE-EE769DBBA9A3}" type="presParOf" srcId="{5430CE42-B509-46DC-BE28-758ABEE7A2BE}" destId="{07D30B92-C8D3-4490-9E52-7D5D4B64C546}" srcOrd="1" destOrd="0" presId="urn:microsoft.com/office/officeart/2008/layout/LinedList"/>
    <dgm:cxn modelId="{DE84F0D2-2727-452E-8498-F9A69D00E0EC}" type="presParOf" srcId="{5430CE42-B509-46DC-BE28-758ABEE7A2BE}" destId="{1DF1D781-CB7F-4803-8D59-7023932DAD92}" srcOrd="2" destOrd="0" presId="urn:microsoft.com/office/officeart/2008/layout/LinedList"/>
    <dgm:cxn modelId="{990949A1-A727-4978-82E9-C79F3270984A}" type="presParOf" srcId="{3CC15CCE-FB78-4486-B219-92233EC8D3C4}" destId="{A96019EA-680D-4460-819C-FA4778BCF795}" srcOrd="23" destOrd="0" presId="urn:microsoft.com/office/officeart/2008/layout/LinedList"/>
    <dgm:cxn modelId="{DFB4A037-7D47-4CF5-9827-14EB6E7D4D16}" type="presParOf" srcId="{3CC15CCE-FB78-4486-B219-92233EC8D3C4}" destId="{041E4485-E497-4238-9517-54B3E4EE3472}" srcOrd="24" destOrd="0" presId="urn:microsoft.com/office/officeart/2008/layout/LinedList"/>
    <dgm:cxn modelId="{BD599260-0020-4B1D-9376-FD314A21ECFA}" type="presParOf" srcId="{3CC15CCE-FB78-4486-B219-92233EC8D3C4}" destId="{41B948F0-5D79-4AEA-9092-64822D9A58E4}" srcOrd="25" destOrd="0" presId="urn:microsoft.com/office/officeart/2008/layout/LinedList"/>
    <dgm:cxn modelId="{B4A55F61-000A-4D63-AF4A-A04DC42F5DB4}" type="presParOf" srcId="{41B948F0-5D79-4AEA-9092-64822D9A58E4}" destId="{59C4ED9E-F2F3-4A4D-9EFE-438B7B6BF904}" srcOrd="0" destOrd="0" presId="urn:microsoft.com/office/officeart/2008/layout/LinedList"/>
    <dgm:cxn modelId="{DC2810FB-EB0C-4102-9A93-493D20BB0FE2}" type="presParOf" srcId="{41B948F0-5D79-4AEA-9092-64822D9A58E4}" destId="{A5167ECE-B3AB-48C7-9E0D-DA73630590B9}" srcOrd="1" destOrd="0" presId="urn:microsoft.com/office/officeart/2008/layout/LinedList"/>
    <dgm:cxn modelId="{B45AB87B-CE6F-472B-B625-A695329910F0}" type="presParOf" srcId="{41B948F0-5D79-4AEA-9092-64822D9A58E4}" destId="{BDBB69C4-3AF5-46F1-8C81-A809E04ABC34}" srcOrd="2" destOrd="0" presId="urn:microsoft.com/office/officeart/2008/layout/LinedList"/>
    <dgm:cxn modelId="{90943AC9-CFF5-4540-B2FB-455EFD0FCD22}" type="presParOf" srcId="{3CC15CCE-FB78-4486-B219-92233EC8D3C4}" destId="{F8429129-44B9-4C95-B8FB-7784980D290D}" srcOrd="26" destOrd="0" presId="urn:microsoft.com/office/officeart/2008/layout/LinedList"/>
    <dgm:cxn modelId="{8CBFABA8-2E68-484C-B4E0-485F28C933BE}" type="presParOf" srcId="{3CC15CCE-FB78-4486-B219-92233EC8D3C4}" destId="{941C3D7B-7580-40B6-84C4-00CA0121C2C8}" srcOrd="27" destOrd="0" presId="urn:microsoft.com/office/officeart/2008/layout/LinedList"/>
    <dgm:cxn modelId="{175A7D4F-0652-4C60-B4DB-6FECBF2CC057}" type="presParOf" srcId="{3CC15CCE-FB78-4486-B219-92233EC8D3C4}" destId="{8694E304-4289-4D7D-998C-616748C18D7C}" srcOrd="28" destOrd="0" presId="urn:microsoft.com/office/officeart/2008/layout/LinedList"/>
    <dgm:cxn modelId="{29ECB4DB-4DE5-4C21-B044-0B75E0604B8B}" type="presParOf" srcId="{8694E304-4289-4D7D-998C-616748C18D7C}" destId="{6E8D0C4C-E9C8-4FCB-9114-D8B6E907B0E5}" srcOrd="0" destOrd="0" presId="urn:microsoft.com/office/officeart/2008/layout/LinedList"/>
    <dgm:cxn modelId="{2918FAD8-E033-427A-A55A-09785C14BA80}" type="presParOf" srcId="{8694E304-4289-4D7D-998C-616748C18D7C}" destId="{321A6E68-11E0-43A6-A3A5-9A639AFF5033}" srcOrd="1" destOrd="0" presId="urn:microsoft.com/office/officeart/2008/layout/LinedList"/>
    <dgm:cxn modelId="{765C0CB8-BCAA-4D1E-B578-F7422B267F9A}" type="presParOf" srcId="{8694E304-4289-4D7D-998C-616748C18D7C}" destId="{647845F0-B766-4EEB-A614-A9A4CEB4EE42}" srcOrd="2" destOrd="0" presId="urn:microsoft.com/office/officeart/2008/layout/LinedList"/>
    <dgm:cxn modelId="{FE9FC54B-2880-420E-9925-CC1B6DB9B38C}" type="presParOf" srcId="{3CC15CCE-FB78-4486-B219-92233EC8D3C4}" destId="{75A8662E-8F80-43E8-8151-29D044A1EA06}" srcOrd="29" destOrd="0" presId="urn:microsoft.com/office/officeart/2008/layout/LinedList"/>
    <dgm:cxn modelId="{EE83B352-97FA-44C9-9377-BD5C1481A30C}" type="presParOf" srcId="{3CC15CCE-FB78-4486-B219-92233EC8D3C4}" destId="{1B76CFC6-44EE-4BA1-813A-1FCADD1ACB40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A1A0A9-2308-4B8F-9868-3F2861D8D31D}" type="doc">
      <dgm:prSet loTypeId="urn:microsoft.com/office/officeart/2009/layout/ReverseList" loCatId="relationship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F52A608B-EA65-4CFA-9812-A168112831A9}">
      <dgm:prSet phldrT="[Tekst]"/>
      <dgm:spPr/>
      <dgm:t>
        <a:bodyPr anchor="ctr"/>
        <a:lstStyle/>
        <a:p>
          <a:pPr algn="ctr"/>
          <a:r>
            <a:rPr lang="pl-PL" b="1" dirty="0" smtClean="0"/>
            <a:t>Projekt założeń</a:t>
          </a:r>
          <a:endParaRPr lang="pl-PL" b="1" dirty="0"/>
        </a:p>
      </dgm:t>
    </dgm:pt>
    <dgm:pt modelId="{7AF207A6-D33E-4028-A0B3-640EE863F652}" type="parTrans" cxnId="{0299394B-09C7-42BA-8932-3D780345F1D3}">
      <dgm:prSet/>
      <dgm:spPr/>
      <dgm:t>
        <a:bodyPr/>
        <a:lstStyle/>
        <a:p>
          <a:endParaRPr lang="pl-PL"/>
        </a:p>
      </dgm:t>
    </dgm:pt>
    <dgm:pt modelId="{9196CEA2-1FF8-4837-934A-810FD2A02446}" type="sibTrans" cxnId="{0299394B-09C7-42BA-8932-3D780345F1D3}">
      <dgm:prSet/>
      <dgm:spPr/>
      <dgm:t>
        <a:bodyPr/>
        <a:lstStyle/>
        <a:p>
          <a:endParaRPr lang="pl-PL"/>
        </a:p>
      </dgm:t>
    </dgm:pt>
    <dgm:pt modelId="{BA4960A7-51B6-457C-8BBA-D9A7A07DDF35}">
      <dgm:prSet phldrT="[Tekst]" custT="1"/>
      <dgm:spPr/>
      <dgm:t>
        <a:bodyPr anchor="ctr"/>
        <a:lstStyle/>
        <a:p>
          <a:pPr algn="ctr"/>
          <a:r>
            <a:rPr lang="pl-PL" sz="2100" b="1" dirty="0" smtClean="0"/>
            <a:t>Sposób implementacji założeń</a:t>
          </a:r>
        </a:p>
        <a:p>
          <a:pPr algn="ctr"/>
          <a:r>
            <a:rPr lang="pl-PL" sz="2100" b="0" dirty="0" smtClean="0"/>
            <a:t>Model </a:t>
          </a:r>
          <a:r>
            <a:rPr lang="pl-PL" sz="2100" b="0" i="1" dirty="0" smtClean="0"/>
            <a:t>Edukacji dla wszystkich</a:t>
          </a:r>
        </a:p>
        <a:p>
          <a:pPr algn="ctr"/>
          <a:r>
            <a:rPr lang="pl-PL" sz="1800" b="0" i="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legisl</a:t>
          </a:r>
          <a:r>
            <a:rPr lang="pl-PL" sz="1800" b="0" i="0" dirty="0" smtClean="0">
              <a:solidFill>
                <a:schemeClr val="tx1">
                  <a:lumMod val="75000"/>
                  <a:lumOff val="25000"/>
                </a:schemeClr>
              </a:solidFill>
            </a:rPr>
            <a:t>.+</a:t>
          </a:r>
          <a:r>
            <a:rPr lang="pl-PL" sz="1800" b="0" i="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pozalegis</a:t>
          </a:r>
          <a:r>
            <a:rPr lang="pl-PL" sz="1800" b="0" i="0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pl-PL" sz="1800" b="0" i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DF61F53-EB32-4972-B47A-23F309DB9F9B}" type="parTrans" cxnId="{FFCD6512-C6FA-40E4-B3D3-05FE733327BE}">
      <dgm:prSet/>
      <dgm:spPr/>
      <dgm:t>
        <a:bodyPr/>
        <a:lstStyle/>
        <a:p>
          <a:endParaRPr lang="pl-PL"/>
        </a:p>
      </dgm:t>
    </dgm:pt>
    <dgm:pt modelId="{2C712FFD-5463-4953-BCA4-486C36A0BD33}" type="sibTrans" cxnId="{FFCD6512-C6FA-40E4-B3D3-05FE733327BE}">
      <dgm:prSet/>
      <dgm:spPr/>
      <dgm:t>
        <a:bodyPr/>
        <a:lstStyle/>
        <a:p>
          <a:endParaRPr lang="pl-PL"/>
        </a:p>
      </dgm:t>
    </dgm:pt>
    <dgm:pt modelId="{FE813985-5EDA-4EAE-8E21-E880208DA12A}" type="pres">
      <dgm:prSet presAssocID="{45A1A0A9-2308-4B8F-9868-3F2861D8D31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BE865530-B5F8-448A-9AE6-1562C4525471}" type="pres">
      <dgm:prSet presAssocID="{45A1A0A9-2308-4B8F-9868-3F2861D8D31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49CCE7-EA29-44EF-93A2-56AE6E54FF8E}" type="pres">
      <dgm:prSet presAssocID="{45A1A0A9-2308-4B8F-9868-3F2861D8D31D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pl-PL"/>
        </a:p>
      </dgm:t>
    </dgm:pt>
    <dgm:pt modelId="{C3AD61F9-D218-4C21-A164-68359E9CEB5B}" type="pres">
      <dgm:prSet presAssocID="{45A1A0A9-2308-4B8F-9868-3F2861D8D31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868136-E895-48E6-8D0D-E4BD71EACAA8}" type="pres">
      <dgm:prSet presAssocID="{45A1A0A9-2308-4B8F-9868-3F2861D8D31D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31E72D5-2F1D-46DC-8775-0396ADDD33B6}" type="pres">
      <dgm:prSet presAssocID="{45A1A0A9-2308-4B8F-9868-3F2861D8D31D}" presName="TopArrow" presStyleLbl="node1" presStyleIdx="0" presStyleCnt="2"/>
      <dgm:spPr/>
    </dgm:pt>
    <dgm:pt modelId="{75A7AAF2-7461-44BE-ABAC-8B07E6C3BD58}" type="pres">
      <dgm:prSet presAssocID="{45A1A0A9-2308-4B8F-9868-3F2861D8D31D}" presName="BottomArrow" presStyleLbl="node1" presStyleIdx="1" presStyleCnt="2"/>
      <dgm:spPr/>
    </dgm:pt>
  </dgm:ptLst>
  <dgm:cxnLst>
    <dgm:cxn modelId="{0299394B-09C7-42BA-8932-3D780345F1D3}" srcId="{45A1A0A9-2308-4B8F-9868-3F2861D8D31D}" destId="{F52A608B-EA65-4CFA-9812-A168112831A9}" srcOrd="0" destOrd="0" parTransId="{7AF207A6-D33E-4028-A0B3-640EE863F652}" sibTransId="{9196CEA2-1FF8-4837-934A-810FD2A02446}"/>
    <dgm:cxn modelId="{24FB7956-861A-4022-BE7C-A8EB98EAB7B8}" type="presOf" srcId="{45A1A0A9-2308-4B8F-9868-3F2861D8D31D}" destId="{FE813985-5EDA-4EAE-8E21-E880208DA12A}" srcOrd="0" destOrd="0" presId="urn:microsoft.com/office/officeart/2009/layout/ReverseList"/>
    <dgm:cxn modelId="{7FE30620-ACC9-439C-AA8D-24C3B56E9B3A}" type="presOf" srcId="{F52A608B-EA65-4CFA-9812-A168112831A9}" destId="{BB49CCE7-EA29-44EF-93A2-56AE6E54FF8E}" srcOrd="1" destOrd="0" presId="urn:microsoft.com/office/officeart/2009/layout/ReverseList"/>
    <dgm:cxn modelId="{A4E5BDBF-B726-46FA-A20F-10157649C1E6}" type="presOf" srcId="{BA4960A7-51B6-457C-8BBA-D9A7A07DDF35}" destId="{4A868136-E895-48E6-8D0D-E4BD71EACAA8}" srcOrd="1" destOrd="0" presId="urn:microsoft.com/office/officeart/2009/layout/ReverseList"/>
    <dgm:cxn modelId="{DBAF6C7B-30A6-4B62-ABFC-054740FF0ADF}" type="presOf" srcId="{F52A608B-EA65-4CFA-9812-A168112831A9}" destId="{BE865530-B5F8-448A-9AE6-1562C4525471}" srcOrd="0" destOrd="0" presId="urn:microsoft.com/office/officeart/2009/layout/ReverseList"/>
    <dgm:cxn modelId="{73AD8CF6-B7EB-4B90-95C7-C6E9BF78ECD1}" type="presOf" srcId="{BA4960A7-51B6-457C-8BBA-D9A7A07DDF35}" destId="{C3AD61F9-D218-4C21-A164-68359E9CEB5B}" srcOrd="0" destOrd="0" presId="urn:microsoft.com/office/officeart/2009/layout/ReverseList"/>
    <dgm:cxn modelId="{FFCD6512-C6FA-40E4-B3D3-05FE733327BE}" srcId="{45A1A0A9-2308-4B8F-9868-3F2861D8D31D}" destId="{BA4960A7-51B6-457C-8BBA-D9A7A07DDF35}" srcOrd="1" destOrd="0" parTransId="{1DF61F53-EB32-4972-B47A-23F309DB9F9B}" sibTransId="{2C712FFD-5463-4953-BCA4-486C36A0BD33}"/>
    <dgm:cxn modelId="{DF3B5F41-A6D4-479B-B7F1-860540FAE6DE}" type="presParOf" srcId="{FE813985-5EDA-4EAE-8E21-E880208DA12A}" destId="{BE865530-B5F8-448A-9AE6-1562C4525471}" srcOrd="0" destOrd="0" presId="urn:microsoft.com/office/officeart/2009/layout/ReverseList"/>
    <dgm:cxn modelId="{81BAC096-CE9C-4C8A-84D4-D8924B172C85}" type="presParOf" srcId="{FE813985-5EDA-4EAE-8E21-E880208DA12A}" destId="{BB49CCE7-EA29-44EF-93A2-56AE6E54FF8E}" srcOrd="1" destOrd="0" presId="urn:microsoft.com/office/officeart/2009/layout/ReverseList"/>
    <dgm:cxn modelId="{5F9B5D8B-64A4-4CCD-9115-A4C5A9B93FB5}" type="presParOf" srcId="{FE813985-5EDA-4EAE-8E21-E880208DA12A}" destId="{C3AD61F9-D218-4C21-A164-68359E9CEB5B}" srcOrd="2" destOrd="0" presId="urn:microsoft.com/office/officeart/2009/layout/ReverseList"/>
    <dgm:cxn modelId="{FFEBE391-4792-4C61-BE07-99E0AE3439E0}" type="presParOf" srcId="{FE813985-5EDA-4EAE-8E21-E880208DA12A}" destId="{4A868136-E895-48E6-8D0D-E4BD71EACAA8}" srcOrd="3" destOrd="0" presId="urn:microsoft.com/office/officeart/2009/layout/ReverseList"/>
    <dgm:cxn modelId="{EDEF4EB6-BD23-478E-B448-4A5F9EA35271}" type="presParOf" srcId="{FE813985-5EDA-4EAE-8E21-E880208DA12A}" destId="{531E72D5-2F1D-46DC-8775-0396ADDD33B6}" srcOrd="4" destOrd="0" presId="urn:microsoft.com/office/officeart/2009/layout/ReverseList"/>
    <dgm:cxn modelId="{04DCB0F5-33ED-4A17-9EC1-DD572016ED2D}" type="presParOf" srcId="{FE813985-5EDA-4EAE-8E21-E880208DA12A}" destId="{75A7AAF2-7461-44BE-ABAC-8B07E6C3BD5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228B1-9A51-49FF-B5EB-107BE5FCED43}">
      <dsp:nvSpPr>
        <dsp:cNvPr id="0" name=""/>
        <dsp:cNvSpPr/>
      </dsp:nvSpPr>
      <dsp:spPr>
        <a:xfrm>
          <a:off x="3580558" y="366207"/>
          <a:ext cx="4732522" cy="4732522"/>
        </a:xfrm>
        <a:prstGeom prst="pie">
          <a:avLst>
            <a:gd name="adj1" fmla="val 16200000"/>
            <a:gd name="adj2" fmla="val 180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Strategie </a:t>
          </a:r>
          <a:br>
            <a:rPr lang="pl-PL" sz="18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8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 programy  rządowe</a:t>
          </a:r>
        </a:p>
      </dsp:txBody>
      <dsp:txXfrm>
        <a:off x="6322232" y="1575319"/>
        <a:ext cx="1195142" cy="995952"/>
      </dsp:txXfrm>
    </dsp:sp>
    <dsp:sp modelId="{0CA58A84-375C-4614-9247-B115B8706FE0}">
      <dsp:nvSpPr>
        <dsp:cNvPr id="0" name=""/>
        <dsp:cNvSpPr/>
      </dsp:nvSpPr>
      <dsp:spPr>
        <a:xfrm>
          <a:off x="3483091" y="535225"/>
          <a:ext cx="4732522" cy="4732522"/>
        </a:xfrm>
        <a:prstGeom prst="pie">
          <a:avLst>
            <a:gd name="adj1" fmla="val 1800000"/>
            <a:gd name="adj2" fmla="val 900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Krajowy Program Reform Europa 2020</a:t>
          </a:r>
          <a:endParaRPr lang="pl-PL" sz="18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981165" y="3787247"/>
        <a:ext cx="1792713" cy="876438"/>
      </dsp:txXfrm>
    </dsp:sp>
    <dsp:sp modelId="{F2C3E9AE-96D4-4F9F-B4C3-15ADE96DA513}">
      <dsp:nvSpPr>
        <dsp:cNvPr id="0" name=""/>
        <dsp:cNvSpPr/>
      </dsp:nvSpPr>
      <dsp:spPr>
        <a:xfrm>
          <a:off x="3385623" y="366207"/>
          <a:ext cx="4732522" cy="4732522"/>
        </a:xfrm>
        <a:prstGeom prst="pie">
          <a:avLst>
            <a:gd name="adj1" fmla="val 9000000"/>
            <a:gd name="adj2" fmla="val 1620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Konwencje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Europejski Filar Praw Socjalnych</a:t>
          </a:r>
          <a:endParaRPr lang="pl-PL" sz="18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181329" y="1575319"/>
        <a:ext cx="1195142" cy="995952"/>
      </dsp:txXfrm>
    </dsp:sp>
    <dsp:sp modelId="{4F28B3BA-E233-49E1-95F6-3FBE3784FC7D}">
      <dsp:nvSpPr>
        <dsp:cNvPr id="0" name=""/>
        <dsp:cNvSpPr/>
      </dsp:nvSpPr>
      <dsp:spPr>
        <a:xfrm>
          <a:off x="3287983" y="73241"/>
          <a:ext cx="5318453" cy="531845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709D8-A10A-43F1-BA88-96AFA44BD177}">
      <dsp:nvSpPr>
        <dsp:cNvPr id="0" name=""/>
        <dsp:cNvSpPr/>
      </dsp:nvSpPr>
      <dsp:spPr>
        <a:xfrm>
          <a:off x="3190125" y="241960"/>
          <a:ext cx="5318453" cy="531845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DDA74-44FD-4D6A-8836-2CAB5F450D8F}">
      <dsp:nvSpPr>
        <dsp:cNvPr id="0" name=""/>
        <dsp:cNvSpPr/>
      </dsp:nvSpPr>
      <dsp:spPr>
        <a:xfrm>
          <a:off x="3092267" y="73241"/>
          <a:ext cx="5318453" cy="531845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A61C5-1599-4020-BADB-0D25F3A32594}">
      <dsp:nvSpPr>
        <dsp:cNvPr id="0" name=""/>
        <dsp:cNvSpPr/>
      </dsp:nvSpPr>
      <dsp:spPr>
        <a:xfrm>
          <a:off x="3590803" y="2488911"/>
          <a:ext cx="2376570" cy="2376570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Założenia </a:t>
          </a:r>
          <a:br>
            <a:rPr lang="pl-PL" sz="27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sz="27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 nowe rozwiązania </a:t>
          </a:r>
          <a:endParaRPr lang="pl-PL" sz="27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938844" y="2836952"/>
        <a:ext cx="1680488" cy="1680488"/>
      </dsp:txXfrm>
    </dsp:sp>
    <dsp:sp modelId="{F6ECC7A6-DBDD-41CD-9BF7-61B06AA436D8}">
      <dsp:nvSpPr>
        <dsp:cNvPr id="0" name=""/>
        <dsp:cNvSpPr/>
      </dsp:nvSpPr>
      <dsp:spPr>
        <a:xfrm rot="11700000">
          <a:off x="1793953" y="2775546"/>
          <a:ext cx="1768066" cy="677322"/>
        </a:xfrm>
        <a:prstGeom prst="lef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5C12-05A5-4AE9-8B8F-2BD55ED9F1D5}">
      <dsp:nvSpPr>
        <dsp:cNvPr id="0" name=""/>
        <dsp:cNvSpPr/>
      </dsp:nvSpPr>
      <dsp:spPr>
        <a:xfrm>
          <a:off x="695205" y="1982306"/>
          <a:ext cx="2257741" cy="1806193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Konsultacje i debaty </a:t>
          </a:r>
          <a:br>
            <a:rPr lang="pl-PL" sz="33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sz="33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od 2015</a:t>
          </a:r>
          <a:endParaRPr lang="pl-PL" sz="33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748107" y="2035208"/>
        <a:ext cx="2151937" cy="1700389"/>
      </dsp:txXfrm>
    </dsp:sp>
    <dsp:sp modelId="{5B426610-DA81-47C9-897D-1E22959792C0}">
      <dsp:nvSpPr>
        <dsp:cNvPr id="0" name=""/>
        <dsp:cNvSpPr/>
      </dsp:nvSpPr>
      <dsp:spPr>
        <a:xfrm rot="14700000">
          <a:off x="2975767" y="1367115"/>
          <a:ext cx="1768066" cy="677322"/>
        </a:xfrm>
        <a:prstGeom prst="leftArrow">
          <a:avLst>
            <a:gd name="adj1" fmla="val 60000"/>
            <a:gd name="adj2" fmla="val 5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5DD9F-0486-4639-8AFE-CC062C7796C7}">
      <dsp:nvSpPr>
        <dsp:cNvPr id="0" name=""/>
        <dsp:cNvSpPr/>
      </dsp:nvSpPr>
      <dsp:spPr>
        <a:xfrm>
          <a:off x="2357321" y="1473"/>
          <a:ext cx="2257741" cy="1806193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Zespół MEN </a:t>
          </a:r>
          <a:br>
            <a:rPr lang="pl-PL" sz="33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sz="33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2017-2019</a:t>
          </a:r>
          <a:endParaRPr lang="pl-PL" sz="33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410223" y="54375"/>
        <a:ext cx="2151937" cy="1700389"/>
      </dsp:txXfrm>
    </dsp:sp>
    <dsp:sp modelId="{4378FC56-F63D-453C-85A7-4A1CDB9F4EF1}">
      <dsp:nvSpPr>
        <dsp:cNvPr id="0" name=""/>
        <dsp:cNvSpPr/>
      </dsp:nvSpPr>
      <dsp:spPr>
        <a:xfrm rot="17700000">
          <a:off x="4814344" y="1367115"/>
          <a:ext cx="1768066" cy="677322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A565A-96AD-4F61-A2E2-562575FCFFB1}">
      <dsp:nvSpPr>
        <dsp:cNvPr id="0" name=""/>
        <dsp:cNvSpPr/>
      </dsp:nvSpPr>
      <dsp:spPr>
        <a:xfrm>
          <a:off x="4943115" y="1473"/>
          <a:ext cx="2257741" cy="1806193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Projekt PWRS 2018-2021</a:t>
          </a:r>
          <a:endParaRPr lang="pl-PL" sz="33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996017" y="54375"/>
        <a:ext cx="2151937" cy="1700389"/>
      </dsp:txXfrm>
    </dsp:sp>
    <dsp:sp modelId="{A018BED8-A771-4666-B787-18D5000A1FFC}">
      <dsp:nvSpPr>
        <dsp:cNvPr id="0" name=""/>
        <dsp:cNvSpPr/>
      </dsp:nvSpPr>
      <dsp:spPr>
        <a:xfrm rot="20700000">
          <a:off x="5996158" y="2775546"/>
          <a:ext cx="1768066" cy="677322"/>
        </a:xfrm>
        <a:prstGeom prst="lef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AF433-4417-4899-889A-24763B43D853}">
      <dsp:nvSpPr>
        <dsp:cNvPr id="0" name=""/>
        <dsp:cNvSpPr/>
      </dsp:nvSpPr>
      <dsp:spPr>
        <a:xfrm>
          <a:off x="6605231" y="1982306"/>
          <a:ext cx="2257741" cy="180619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Współpraca z resortami od 2018 </a:t>
          </a:r>
          <a:endParaRPr lang="pl-PL" sz="33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658133" y="2035208"/>
        <a:ext cx="2151937" cy="170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9A4E7-5BDB-4E96-8C78-85B0A37CA3F5}">
      <dsp:nvSpPr>
        <dsp:cNvPr id="0" name=""/>
        <dsp:cNvSpPr/>
      </dsp:nvSpPr>
      <dsp:spPr>
        <a:xfrm>
          <a:off x="1657134" y="512506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Wczesna edukacja </a:t>
          </a:r>
          <a:br>
            <a:rPr lang="pl-PL" sz="1400" b="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pl-PL" sz="1400" b="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 opieka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Wczesne wspomaganie rozwoju dzieci </a:t>
          </a:r>
          <a:br>
            <a:rPr lang="pl-PL" sz="1400" b="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pl-PL" sz="1400" b="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 wsparcie rodziny  </a:t>
          </a:r>
          <a:endParaRPr lang="pl-PL" sz="1400" b="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357999" y="1574592"/>
        <a:ext cx="1092000" cy="1072840"/>
      </dsp:txXfrm>
    </dsp:sp>
    <dsp:sp modelId="{01884A06-63D2-485E-AF69-5F42D2709CE7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Wejście na rynek pracy </a:t>
          </a:r>
          <a:br>
            <a:rPr lang="pl-PL" sz="1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pl-PL" sz="1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 uczenie się przez całe życie </a:t>
          </a:r>
          <a:endParaRPr lang="pl-PL" sz="1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3218686" y="3579442"/>
        <a:ext cx="1455999" cy="996209"/>
      </dsp:txXfrm>
    </dsp:sp>
    <dsp:sp modelId="{C1F1C42F-D99D-4082-808C-317EA9804ABA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Nauka </a:t>
          </a:r>
          <a:br>
            <a:rPr lang="pl-PL" sz="1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</a:br>
          <a:r>
            <a:rPr lang="pl-PL" sz="1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w szkole </a:t>
          </a:r>
          <a:endParaRPr lang="pl-PL" sz="14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2384685" y="1617499"/>
        <a:ext cx="1092000" cy="1072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AF5EF-D92B-4C30-99D8-ACB79B0E9F50}">
      <dsp:nvSpPr>
        <dsp:cNvPr id="0" name=""/>
        <dsp:cNvSpPr/>
      </dsp:nvSpPr>
      <dsp:spPr>
        <a:xfrm>
          <a:off x="788669" y="0"/>
          <a:ext cx="8938260" cy="4130675"/>
        </a:xfrm>
        <a:prstGeom prst="rightArrow">
          <a:avLst/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EA4BB-CCE7-44C2-AE5A-2C1E316886F8}">
      <dsp:nvSpPr>
        <dsp:cNvPr id="0" name=""/>
        <dsp:cNvSpPr/>
      </dsp:nvSpPr>
      <dsp:spPr>
        <a:xfrm>
          <a:off x="8151" y="1239202"/>
          <a:ext cx="1991828" cy="165227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Gromadzenie danych </a:t>
          </a:r>
          <a:br>
            <a:rPr lang="pl-PL" sz="16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 postulatów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2015 - 2020 </a:t>
          </a:r>
          <a:endParaRPr lang="pl-PL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8808" y="1319859"/>
        <a:ext cx="1830514" cy="1490956"/>
      </dsp:txXfrm>
    </dsp:sp>
    <dsp:sp modelId="{E82F5C63-BF93-41D8-B03E-D20A8D07434A}">
      <dsp:nvSpPr>
        <dsp:cNvPr id="0" name=""/>
        <dsp:cNvSpPr/>
      </dsp:nvSpPr>
      <dsp:spPr>
        <a:xfrm>
          <a:off x="2135018" y="1239202"/>
          <a:ext cx="1991828" cy="1652270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Prace koncepcyjne</a:t>
          </a:r>
          <a:br>
            <a:rPr lang="pl-PL" sz="16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i pilotażowe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2016 - 2024</a:t>
          </a:r>
          <a:endParaRPr lang="pl-PL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215675" y="1319859"/>
        <a:ext cx="1830514" cy="1490956"/>
      </dsp:txXfrm>
    </dsp:sp>
    <dsp:sp modelId="{5A7BBE72-F384-44B7-A09B-B75F67FB74C3}">
      <dsp:nvSpPr>
        <dsp:cNvPr id="0" name=""/>
        <dsp:cNvSpPr/>
      </dsp:nvSpPr>
      <dsp:spPr>
        <a:xfrm>
          <a:off x="4261885" y="1239202"/>
          <a:ext cx="1991828" cy="1652270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Projektu założeń zmian legislacyjnych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baseline="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Konsultacje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2020 – 2021</a:t>
          </a:r>
          <a:endParaRPr lang="pl-PL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342542" y="1319859"/>
        <a:ext cx="1830514" cy="1490956"/>
      </dsp:txXfrm>
    </dsp:sp>
    <dsp:sp modelId="{36559BEE-ABF6-47B9-A237-6DFD2BADBC37}">
      <dsp:nvSpPr>
        <dsp:cNvPr id="0" name=""/>
        <dsp:cNvSpPr/>
      </dsp:nvSpPr>
      <dsp:spPr>
        <a:xfrm>
          <a:off x="6356541" y="1239202"/>
          <a:ext cx="1991828" cy="1652270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Prace legislacyjne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Konsultacje</a:t>
          </a:r>
          <a:r>
            <a:rPr lang="pl-PL" sz="16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2021 </a:t>
          </a:r>
          <a:endParaRPr lang="pl-PL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6437198" y="1319859"/>
        <a:ext cx="1830514" cy="1490956"/>
      </dsp:txXfrm>
    </dsp:sp>
    <dsp:sp modelId="{A13D52D8-AE4E-4182-B972-8C6BD1D69826}">
      <dsp:nvSpPr>
        <dsp:cNvPr id="0" name=""/>
        <dsp:cNvSpPr/>
      </dsp:nvSpPr>
      <dsp:spPr>
        <a:xfrm>
          <a:off x="8515620" y="1239202"/>
          <a:ext cx="1991828" cy="1652270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Działania wdrożeniowe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2021 - 2031</a:t>
          </a:r>
          <a:endParaRPr lang="pl-PL" sz="16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8596277" y="1319859"/>
        <a:ext cx="1830514" cy="1490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84EAA-77FC-4A74-ADE0-0C236844ADB1}">
      <dsp:nvSpPr>
        <dsp:cNvPr id="0" name=""/>
        <dsp:cNvSpPr/>
      </dsp:nvSpPr>
      <dsp:spPr>
        <a:xfrm>
          <a:off x="0" y="0"/>
          <a:ext cx="8039792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C341A-7BCC-4CC3-B1CF-2FC351A98245}">
      <dsp:nvSpPr>
        <dsp:cNvPr id="0" name=""/>
        <dsp:cNvSpPr/>
      </dsp:nvSpPr>
      <dsp:spPr>
        <a:xfrm>
          <a:off x="0" y="0"/>
          <a:ext cx="1607958" cy="645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Działania realizowane </a:t>
          </a:r>
          <a:br>
            <a:rPr lang="pl-PL" sz="2000" b="1" kern="1200" dirty="0" smtClean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</a:br>
          <a:r>
            <a:rPr lang="pl-PL" sz="2000" b="1" kern="1200" dirty="0" smtClean="0">
              <a:solidFill>
                <a:srgbClr val="ED7D31"/>
              </a:solidFill>
              <a:latin typeface="Calibri" panose="020F0502020204030204"/>
              <a:ea typeface="+mn-ea"/>
              <a:cs typeface="+mn-cs"/>
            </a:rPr>
            <a:t>i planowane</a:t>
          </a:r>
          <a:endParaRPr lang="pl-PL" sz="2000" b="1" kern="1200" dirty="0">
            <a:solidFill>
              <a:srgbClr val="ED7D31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0"/>
        <a:ext cx="1607958" cy="6451172"/>
      </dsp:txXfrm>
    </dsp:sp>
    <dsp:sp modelId="{C1EF385D-5FFB-42DF-AD97-573AB3BF6400}">
      <dsp:nvSpPr>
        <dsp:cNvPr id="0" name=""/>
        <dsp:cNvSpPr/>
      </dsp:nvSpPr>
      <dsp:spPr>
        <a:xfrm>
          <a:off x="1728555" y="30554"/>
          <a:ext cx="6311236" cy="61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Pilotaż Centrów Wspierania Edukacji Włączającej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8555" y="30554"/>
        <a:ext cx="6311236" cy="611097"/>
      </dsp:txXfrm>
    </dsp:sp>
    <dsp:sp modelId="{B20EE591-0B93-47F1-B454-2300BB936F9A}">
      <dsp:nvSpPr>
        <dsp:cNvPr id="0" name=""/>
        <dsp:cNvSpPr/>
      </dsp:nvSpPr>
      <dsp:spPr>
        <a:xfrm>
          <a:off x="1607958" y="641652"/>
          <a:ext cx="643183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38628-B7E5-45E7-A701-184ED1BC0116}">
      <dsp:nvSpPr>
        <dsp:cNvPr id="0" name=""/>
        <dsp:cNvSpPr/>
      </dsp:nvSpPr>
      <dsp:spPr>
        <a:xfrm>
          <a:off x="1728555" y="672207"/>
          <a:ext cx="6311236" cy="61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Pilotaż usług asystenta ucznia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8555" y="672207"/>
        <a:ext cx="6311236" cy="611097"/>
      </dsp:txXfrm>
    </dsp:sp>
    <dsp:sp modelId="{FD3C2849-625A-4CAE-A3CA-061F98F4AE9B}">
      <dsp:nvSpPr>
        <dsp:cNvPr id="0" name=""/>
        <dsp:cNvSpPr/>
      </dsp:nvSpPr>
      <dsp:spPr>
        <a:xfrm>
          <a:off x="1607958" y="1283304"/>
          <a:ext cx="643183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11A3E-27E2-4567-8CE5-F2E7E8DFBC3A}">
      <dsp:nvSpPr>
        <dsp:cNvPr id="0" name=""/>
        <dsp:cNvSpPr/>
      </dsp:nvSpPr>
      <dsp:spPr>
        <a:xfrm>
          <a:off x="1728555" y="1313859"/>
          <a:ext cx="6311236" cy="61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Narzędzia do oceny funkcjonalnej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8555" y="1313859"/>
        <a:ext cx="6311236" cy="611097"/>
      </dsp:txXfrm>
    </dsp:sp>
    <dsp:sp modelId="{19740160-48DF-462F-99B4-CD1CACC6E2DE}">
      <dsp:nvSpPr>
        <dsp:cNvPr id="0" name=""/>
        <dsp:cNvSpPr/>
      </dsp:nvSpPr>
      <dsp:spPr>
        <a:xfrm>
          <a:off x="1607958" y="1924956"/>
          <a:ext cx="643183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7171A-7CF5-48D1-8D09-B8D702636A20}">
      <dsp:nvSpPr>
        <dsp:cNvPr id="0" name=""/>
        <dsp:cNvSpPr/>
      </dsp:nvSpPr>
      <dsp:spPr>
        <a:xfrm>
          <a:off x="1728555" y="1955511"/>
          <a:ext cx="6311236" cy="61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Model szkolenia i doradztwa, poradniki metodyczne 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8555" y="1955511"/>
        <a:ext cx="6311236" cy="611097"/>
      </dsp:txXfrm>
    </dsp:sp>
    <dsp:sp modelId="{9D0E83B3-9392-4E5D-BE31-AD3ED2225928}">
      <dsp:nvSpPr>
        <dsp:cNvPr id="0" name=""/>
        <dsp:cNvSpPr/>
      </dsp:nvSpPr>
      <dsp:spPr>
        <a:xfrm>
          <a:off x="1607958" y="2566608"/>
          <a:ext cx="643183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D580A-2CCB-493D-9F42-0B568F744CD0}">
      <dsp:nvSpPr>
        <dsp:cNvPr id="0" name=""/>
        <dsp:cNvSpPr/>
      </dsp:nvSpPr>
      <dsp:spPr>
        <a:xfrm>
          <a:off x="1728555" y="2597163"/>
          <a:ext cx="6311236" cy="61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Opracowanie modelu i standardów WWR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8555" y="2597163"/>
        <a:ext cx="6311236" cy="611097"/>
      </dsp:txXfrm>
    </dsp:sp>
    <dsp:sp modelId="{4C431690-05DB-4BAA-A110-46088AB832B4}">
      <dsp:nvSpPr>
        <dsp:cNvPr id="0" name=""/>
        <dsp:cNvSpPr/>
      </dsp:nvSpPr>
      <dsp:spPr>
        <a:xfrm>
          <a:off x="1607958" y="3208261"/>
          <a:ext cx="643183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766FD-FEB4-476E-A405-FA04C5A4BBC0}">
      <dsp:nvSpPr>
        <dsp:cNvPr id="0" name=""/>
        <dsp:cNvSpPr/>
      </dsp:nvSpPr>
      <dsp:spPr>
        <a:xfrm>
          <a:off x="1728555" y="3238815"/>
          <a:ext cx="6311236" cy="61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Pilotaż Modelu Dostępnej Szkoły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8555" y="3238815"/>
        <a:ext cx="6311236" cy="611097"/>
      </dsp:txXfrm>
    </dsp:sp>
    <dsp:sp modelId="{5816D79C-5AA8-4A99-BFF0-0CC1786257C0}">
      <dsp:nvSpPr>
        <dsp:cNvPr id="0" name=""/>
        <dsp:cNvSpPr/>
      </dsp:nvSpPr>
      <dsp:spPr>
        <a:xfrm>
          <a:off x="1607958" y="3849913"/>
          <a:ext cx="643183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38C9D-1FC8-4570-812A-B7D3DE7AD178}">
      <dsp:nvSpPr>
        <dsp:cNvPr id="0" name=""/>
        <dsp:cNvSpPr/>
      </dsp:nvSpPr>
      <dsp:spPr>
        <a:xfrm>
          <a:off x="1728555" y="3880468"/>
          <a:ext cx="6311236" cy="61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Badanie praktyki szkolnej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8555" y="3880468"/>
        <a:ext cx="6311236" cy="611097"/>
      </dsp:txXfrm>
    </dsp:sp>
    <dsp:sp modelId="{0F6CA085-7B5C-43A4-AA4D-30EE16D70385}">
      <dsp:nvSpPr>
        <dsp:cNvPr id="0" name=""/>
        <dsp:cNvSpPr/>
      </dsp:nvSpPr>
      <dsp:spPr>
        <a:xfrm>
          <a:off x="1607958" y="4491565"/>
          <a:ext cx="643183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30B92-C8D3-4490-9E52-7D5D4B64C546}">
      <dsp:nvSpPr>
        <dsp:cNvPr id="0" name=""/>
        <dsp:cNvSpPr/>
      </dsp:nvSpPr>
      <dsp:spPr>
        <a:xfrm>
          <a:off x="1728555" y="4522120"/>
          <a:ext cx="6311236" cy="61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Materiały edukacyjne w wersji łatwej do czytania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8555" y="4522120"/>
        <a:ext cx="6311236" cy="611097"/>
      </dsp:txXfrm>
    </dsp:sp>
    <dsp:sp modelId="{A96019EA-680D-4460-819C-FA4778BCF795}">
      <dsp:nvSpPr>
        <dsp:cNvPr id="0" name=""/>
        <dsp:cNvSpPr/>
      </dsp:nvSpPr>
      <dsp:spPr>
        <a:xfrm>
          <a:off x="1607958" y="5133217"/>
          <a:ext cx="643183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67ECE-B3AB-48C7-9E0D-DA73630590B9}">
      <dsp:nvSpPr>
        <dsp:cNvPr id="0" name=""/>
        <dsp:cNvSpPr/>
      </dsp:nvSpPr>
      <dsp:spPr>
        <a:xfrm>
          <a:off x="1728555" y="5163772"/>
          <a:ext cx="6311236" cy="61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Cykliczne konferencje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8555" y="5163772"/>
        <a:ext cx="6311236" cy="611097"/>
      </dsp:txXfrm>
    </dsp:sp>
    <dsp:sp modelId="{F8429129-44B9-4C95-B8FB-7784980D290D}">
      <dsp:nvSpPr>
        <dsp:cNvPr id="0" name=""/>
        <dsp:cNvSpPr/>
      </dsp:nvSpPr>
      <dsp:spPr>
        <a:xfrm>
          <a:off x="1607958" y="5774869"/>
          <a:ext cx="6431833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A6E68-11E0-43A6-A3A5-9A639AFF5033}">
      <dsp:nvSpPr>
        <dsp:cNvPr id="0" name=""/>
        <dsp:cNvSpPr/>
      </dsp:nvSpPr>
      <dsp:spPr>
        <a:xfrm>
          <a:off x="1728555" y="5805424"/>
          <a:ext cx="6311236" cy="611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Szkolenia kadr</a:t>
          </a:r>
          <a:endParaRPr lang="pl-PL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728555" y="5805424"/>
        <a:ext cx="6311236" cy="611097"/>
      </dsp:txXfrm>
    </dsp:sp>
    <dsp:sp modelId="{75A8662E-8F80-43E8-8151-29D044A1EA06}">
      <dsp:nvSpPr>
        <dsp:cNvPr id="0" name=""/>
        <dsp:cNvSpPr/>
      </dsp:nvSpPr>
      <dsp:spPr>
        <a:xfrm>
          <a:off x="1607958" y="6416522"/>
          <a:ext cx="64318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9CCE7-EA29-44EF-93A2-56AE6E54FF8E}">
      <dsp:nvSpPr>
        <dsp:cNvPr id="0" name=""/>
        <dsp:cNvSpPr/>
      </dsp:nvSpPr>
      <dsp:spPr>
        <a:xfrm rot="16200000">
          <a:off x="2507325" y="1585147"/>
          <a:ext cx="3356580" cy="20512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254000" rIns="228600" bIns="2540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Projekt założeń</a:t>
          </a:r>
          <a:endParaRPr lang="pl-PL" sz="4000" b="1" kern="1200" dirty="0"/>
        </a:p>
      </dsp:txBody>
      <dsp:txXfrm rot="5400000">
        <a:off x="3260153" y="1032622"/>
        <a:ext cx="1951075" cy="3156278"/>
      </dsp:txXfrm>
    </dsp:sp>
    <dsp:sp modelId="{4A868136-E895-48E6-8D0D-E4BD71EACAA8}">
      <dsp:nvSpPr>
        <dsp:cNvPr id="0" name=""/>
        <dsp:cNvSpPr/>
      </dsp:nvSpPr>
      <dsp:spPr>
        <a:xfrm rot="5400000">
          <a:off x="4651694" y="1585147"/>
          <a:ext cx="3356580" cy="20512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0015" tIns="133350" rIns="80010" bIns="13335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Sposób implementacji założeń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0" kern="1200" dirty="0" smtClean="0"/>
            <a:t>Model </a:t>
          </a:r>
          <a:r>
            <a:rPr lang="pl-PL" sz="2100" b="0" i="1" kern="1200" dirty="0" smtClean="0"/>
            <a:t>Edukacji dla wszystkich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legisl</a:t>
          </a:r>
          <a:r>
            <a:rPr lang="pl-PL" sz="1800" b="0" i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.+</a:t>
          </a:r>
          <a:r>
            <a:rPr lang="pl-PL" sz="1800" b="0" i="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pozalegis</a:t>
          </a:r>
          <a:r>
            <a:rPr lang="pl-PL" sz="1800" b="0" i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pl-PL" sz="1800" b="0" i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5304371" y="1032622"/>
        <a:ext cx="1951075" cy="3156278"/>
      </dsp:txXfrm>
    </dsp:sp>
    <dsp:sp modelId="{531E72D5-2F1D-46DC-8775-0396ADDD33B6}">
      <dsp:nvSpPr>
        <dsp:cNvPr id="0" name=""/>
        <dsp:cNvSpPr/>
      </dsp:nvSpPr>
      <dsp:spPr>
        <a:xfrm>
          <a:off x="4185405" y="0"/>
          <a:ext cx="2144368" cy="2144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7AAF2-7461-44BE-ABAC-8B07E6C3BD58}">
      <dsp:nvSpPr>
        <dsp:cNvPr id="0" name=""/>
        <dsp:cNvSpPr/>
      </dsp:nvSpPr>
      <dsp:spPr>
        <a:xfrm rot="10800000">
          <a:off x="4185405" y="3076734"/>
          <a:ext cx="2144368" cy="214426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57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4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00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3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58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78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4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9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84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51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89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5E09-8E76-4F6F-AD1D-03BD6550B64D}" type="datetimeFigureOut">
              <a:rPr lang="pl-PL" smtClean="0"/>
              <a:t>2020-11-13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2321-808F-4C1A-94FD-2B0FF982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91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wlaczsie@men.gov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162049" y="1504949"/>
            <a:ext cx="9248775" cy="2876551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70C0"/>
                </a:solidFill>
              </a:rPr>
              <a:t>WSPIERANIE PODNOSZENIA JAKOŚCI EDUKACJI WŁĄCZAJĄCEJ W POLSCE – ETAP II</a:t>
            </a:r>
            <a:br>
              <a:rPr lang="pl-PL" sz="3600" b="1" dirty="0" smtClean="0">
                <a:solidFill>
                  <a:srgbClr val="0070C0"/>
                </a:solidFill>
              </a:rPr>
            </a:br>
            <a:r>
              <a:rPr lang="pl-PL" sz="3600" b="1" dirty="0">
                <a:solidFill>
                  <a:srgbClr val="0070C0"/>
                </a:solidFill>
              </a:rPr>
              <a:t/>
            </a:r>
            <a:br>
              <a:rPr lang="pl-PL" sz="3600" b="1" dirty="0">
                <a:solidFill>
                  <a:srgbClr val="0070C0"/>
                </a:solidFill>
              </a:rPr>
            </a:br>
            <a:r>
              <a:rPr lang="en-US" sz="3600" b="1" i="1" dirty="0" smtClean="0">
                <a:solidFill>
                  <a:srgbClr val="0070C0"/>
                </a:solidFill>
              </a:rPr>
              <a:t>SUPPORTING </a:t>
            </a:r>
            <a:r>
              <a:rPr lang="en-US" sz="3600" b="1" i="1" dirty="0">
                <a:solidFill>
                  <a:srgbClr val="0070C0"/>
                </a:solidFill>
              </a:rPr>
              <a:t>THE IMPROVEMENT OF QUALITY </a:t>
            </a:r>
            <a:r>
              <a:rPr lang="pl-PL" sz="3600" b="1" i="1" dirty="0" smtClean="0">
                <a:solidFill>
                  <a:srgbClr val="0070C0"/>
                </a:solidFill>
              </a:rPr>
              <a:t>   </a:t>
            </a:r>
            <a:r>
              <a:rPr lang="en-US" sz="3600" b="1" i="1" dirty="0" smtClean="0">
                <a:solidFill>
                  <a:srgbClr val="0070C0"/>
                </a:solidFill>
              </a:rPr>
              <a:t>IN </a:t>
            </a:r>
            <a:r>
              <a:rPr lang="en-US" sz="3600" b="1" i="1" dirty="0">
                <a:solidFill>
                  <a:srgbClr val="0070C0"/>
                </a:solidFill>
              </a:rPr>
              <a:t>INCLUSIVE EDUCATION IN </a:t>
            </a:r>
            <a:r>
              <a:rPr lang="en-US" sz="3600" b="1" i="1" dirty="0" smtClean="0">
                <a:solidFill>
                  <a:srgbClr val="0070C0"/>
                </a:solidFill>
              </a:rPr>
              <a:t>POLAND</a:t>
            </a:r>
            <a:r>
              <a:rPr lang="pl-PL" sz="3600" b="1" i="1" dirty="0" smtClean="0">
                <a:solidFill>
                  <a:srgbClr val="0070C0"/>
                </a:solidFill>
              </a:rPr>
              <a:t> – PHASE II</a:t>
            </a:r>
            <a:endParaRPr lang="pl-PL" sz="4400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3" y="148918"/>
            <a:ext cx="10406774" cy="1207113"/>
          </a:xfrm>
          <a:prstGeom prst="rect">
            <a:avLst/>
          </a:prstGeom>
        </p:spPr>
      </p:pic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1013865" y="4901894"/>
            <a:ext cx="9873209" cy="1498906"/>
          </a:xfrm>
        </p:spPr>
        <p:txBody>
          <a:bodyPr>
            <a:noAutofit/>
          </a:bodyPr>
          <a:lstStyle/>
          <a:p>
            <a:r>
              <a:rPr lang="pl-PL" dirty="0" smtClean="0"/>
              <a:t>Regionalne spotkania konsultacyjne projektu założeń zmian legislacyjnych</a:t>
            </a:r>
          </a:p>
          <a:p>
            <a:r>
              <a:rPr lang="pl-PL" i="1" dirty="0" err="1" smtClean="0"/>
              <a:t>Regional</a:t>
            </a:r>
            <a:r>
              <a:rPr lang="pl-PL" i="1" dirty="0" smtClean="0"/>
              <a:t> </a:t>
            </a:r>
            <a:r>
              <a:rPr lang="pl-PL" i="1" dirty="0" err="1" smtClean="0"/>
              <a:t>Consultation</a:t>
            </a:r>
            <a:r>
              <a:rPr lang="pl-PL" i="1" dirty="0" smtClean="0"/>
              <a:t> </a:t>
            </a:r>
            <a:r>
              <a:rPr lang="pl-PL" i="1" dirty="0" err="1" smtClean="0"/>
              <a:t>Meetings</a:t>
            </a:r>
            <a:endParaRPr lang="pl-PL" i="1" dirty="0" smtClean="0"/>
          </a:p>
          <a:p>
            <a:r>
              <a:rPr lang="pl-PL" dirty="0" smtClean="0"/>
              <a:t>27.10.2020 – 30.11.2020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783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1475" y="84137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Sesja warsztatowa: 11.00 – 12.30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9112" y="1666875"/>
            <a:ext cx="4962526" cy="1285875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Grupa I: Beata Jachimczak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Grupa II: Elżbieta Neroj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Grupa III: Jan Kosiński-Gortych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29275" y="1409700"/>
            <a:ext cx="5724525" cy="47672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b="1" dirty="0">
                <a:solidFill>
                  <a:prstClr val="black"/>
                </a:solidFill>
              </a:rPr>
              <a:t>PYTANIA: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dirty="0">
                <a:solidFill>
                  <a:prstClr val="black"/>
                </a:solidFill>
              </a:rPr>
              <a:t>Czy co do zasady zgadza się Pan/Pani z ośmioma proponowanymi założeniami?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dirty="0">
                <a:solidFill>
                  <a:prstClr val="black"/>
                </a:solidFill>
              </a:rPr>
              <a:t>Czy istnieją inne obszary, które powinny zostać uwzględnione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w proponowanych założeniach?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dirty="0">
                <a:solidFill>
                  <a:prstClr val="black"/>
                </a:solidFill>
              </a:rPr>
              <a:t>Czy proponowane założenia dotyczące zmian legislacyjnych odpowiadają wyzwaniom stojącym przed Państwem w regionie?</a:t>
            </a:r>
          </a:p>
          <a:p>
            <a:pPr marL="514350" lvl="0" indent="-514350">
              <a:buFont typeface="+mj-lt"/>
              <a:buAutoNum type="arabicParenR"/>
            </a:pPr>
            <a:r>
              <a:rPr lang="pl-PL" dirty="0">
                <a:solidFill>
                  <a:prstClr val="black"/>
                </a:solidFill>
              </a:rPr>
              <a:t>Jakie są Państwa spostrzeżenia co do możliwości, jakie stwarzają proponowane założenia</a:t>
            </a:r>
            <a:r>
              <a:rPr lang="pl-PL" dirty="0" smtClean="0">
                <a:solidFill>
                  <a:prstClr val="black"/>
                </a:solidFill>
              </a:rPr>
              <a:t>?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19112" y="3540125"/>
            <a:ext cx="4486276" cy="172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Wykorzystanie zebranych opinii </a:t>
            </a:r>
            <a:r>
              <a:rPr lang="pl-PL" dirty="0"/>
              <a:t>i uwag: </a:t>
            </a:r>
            <a:r>
              <a:rPr lang="pl-PL" dirty="0" smtClean="0"/>
              <a:t>nagranie, notatka ze spotkania. </a:t>
            </a:r>
          </a:p>
          <a:p>
            <a:r>
              <a:rPr lang="pl-PL" dirty="0" err="1" smtClean="0"/>
              <a:t>Workshops</a:t>
            </a:r>
            <a:r>
              <a:rPr lang="pl-PL" dirty="0" smtClean="0"/>
              <a:t> </a:t>
            </a:r>
            <a:r>
              <a:rPr lang="pl-PL" dirty="0" err="1" smtClean="0"/>
              <a:t>guidelines</a:t>
            </a:r>
            <a:r>
              <a:rPr lang="pl-PL" dirty="0" smtClean="0"/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97" y="6111022"/>
            <a:ext cx="560880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275" y="447675"/>
            <a:ext cx="45426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33450" y="1812925"/>
            <a:ext cx="6229350" cy="254952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Przerwa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i="1" dirty="0" smtClean="0">
                <a:solidFill>
                  <a:srgbClr val="0070C0"/>
                </a:solidFill>
              </a:rPr>
              <a:t>Break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12.30 – 12.45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421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Sesja </a:t>
            </a:r>
            <a:r>
              <a:rPr lang="pl-PL" b="1" dirty="0" smtClean="0">
                <a:solidFill>
                  <a:srgbClr val="0070C0"/>
                </a:solidFill>
              </a:rPr>
              <a:t>podsumowująca: 12.45 – 14.00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3900" y="2359025"/>
            <a:ext cx="10515600" cy="1374775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B050"/>
                </a:solidFill>
              </a:rPr>
              <a:t>Pytania </a:t>
            </a:r>
            <a:r>
              <a:rPr lang="pl-PL" sz="3200" b="1" dirty="0">
                <a:solidFill>
                  <a:srgbClr val="00B050"/>
                </a:solidFill>
              </a:rPr>
              <a:t>i </a:t>
            </a:r>
            <a:r>
              <a:rPr lang="pl-PL" sz="3200" b="1" dirty="0" smtClean="0">
                <a:solidFill>
                  <a:srgbClr val="00B050"/>
                </a:solidFill>
              </a:rPr>
              <a:t>odpowiedzi.</a:t>
            </a:r>
          </a:p>
          <a:p>
            <a:r>
              <a:rPr lang="pl-PL" sz="3200" b="1" dirty="0" smtClean="0">
                <a:solidFill>
                  <a:srgbClr val="00B050"/>
                </a:solidFill>
              </a:rPr>
              <a:t>Podsumowanie spotkania. </a:t>
            </a:r>
            <a:endParaRPr lang="pl-PL" sz="3200" b="1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872" y="5988784"/>
            <a:ext cx="560880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2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dirty="0" smtClean="0">
                <a:solidFill>
                  <a:srgbClr val="0070C0"/>
                </a:solidFill>
              </a:rPr>
              <a:t>Dziękujemy za udział w spotkaniu!</a:t>
            </a:r>
          </a:p>
          <a:p>
            <a:endParaRPr lang="pl-PL" dirty="0" smtClean="0"/>
          </a:p>
          <a:p>
            <a:pPr marL="0" indent="4841875">
              <a:buNone/>
            </a:pPr>
            <a:r>
              <a:rPr lang="pl-PL" dirty="0" smtClean="0"/>
              <a:t>Kontakt: </a:t>
            </a:r>
          </a:p>
          <a:p>
            <a:pPr marL="0" indent="4841875">
              <a:buNone/>
            </a:pPr>
            <a:r>
              <a:rPr lang="pl-PL" dirty="0" smtClean="0">
                <a:hlinkClick r:id="rId2"/>
              </a:rPr>
              <a:t>wlaczsie@men.gov.pl</a:t>
            </a:r>
            <a:r>
              <a:rPr lang="pl-PL" dirty="0" smtClean="0"/>
              <a:t> 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90252" y="6031407"/>
            <a:ext cx="5611495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4636" y="1993692"/>
            <a:ext cx="11152682" cy="2265779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0070C0"/>
                </a:solidFill>
              </a:rPr>
              <a:t>Działania Ministerstwa Edukacji Narodowej na rzecz podnoszenia jakości edukacji włączającej  </a:t>
            </a:r>
            <a:endParaRPr lang="pl-PL" sz="4800" b="1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417" y="5135835"/>
            <a:ext cx="9144000" cy="1108507"/>
          </a:xfrm>
        </p:spPr>
        <p:txBody>
          <a:bodyPr>
            <a:normAutofit/>
          </a:bodyPr>
          <a:lstStyle/>
          <a:p>
            <a:r>
              <a:rPr lang="pl-PL" i="1" dirty="0" smtClean="0"/>
              <a:t>Elżbieta Neroj, radca </a:t>
            </a:r>
            <a:r>
              <a:rPr lang="pl-PL" i="1" dirty="0"/>
              <a:t>g</a:t>
            </a:r>
            <a:r>
              <a:rPr lang="pl-PL" i="1" dirty="0" smtClean="0"/>
              <a:t>eneralny w Departamencie Wychowania </a:t>
            </a:r>
            <a:br>
              <a:rPr lang="pl-PL" i="1" dirty="0" smtClean="0"/>
            </a:br>
            <a:r>
              <a:rPr lang="pl-PL" i="1" dirty="0" smtClean="0"/>
              <a:t>i Kształcenia Integracyjnego, Ministerstwo Edukacji Narodowej </a:t>
            </a:r>
            <a:endParaRPr lang="pl-PL" i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2" y="215224"/>
            <a:ext cx="10404653" cy="12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527" y="186165"/>
            <a:ext cx="11971397" cy="129216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Zobowiązania w zakresie zapewnienia edukacji włączającej</a:t>
            </a:r>
            <a:endParaRPr lang="pl-PL" dirty="0">
              <a:solidFill>
                <a:srgbClr val="0070C0"/>
              </a:solidFill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616275"/>
              </p:ext>
            </p:extLst>
          </p:nvPr>
        </p:nvGraphicFramePr>
        <p:xfrm>
          <a:off x="493295" y="718354"/>
          <a:ext cx="11698705" cy="563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a 5"/>
          <p:cNvSpPr/>
          <p:nvPr/>
        </p:nvSpPr>
        <p:spPr>
          <a:xfrm>
            <a:off x="5528690" y="3116379"/>
            <a:ext cx="1952763" cy="1253837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Oczekiwania społeczne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3536899" y="6320754"/>
            <a:ext cx="5611495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6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Edukacja dla wszystkich – wyzwania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Profilaktyka i wczesna pomoc </a:t>
            </a:r>
          </a:p>
          <a:p>
            <a:r>
              <a:rPr lang="pl-PL" dirty="0" smtClean="0"/>
              <a:t>Przygotowanie kadr </a:t>
            </a:r>
          </a:p>
          <a:p>
            <a:r>
              <a:rPr lang="pl-PL" dirty="0" smtClean="0"/>
              <a:t>Dostęp do specjalistów w przedszkolach </a:t>
            </a:r>
            <a:br>
              <a:rPr lang="pl-PL" dirty="0" smtClean="0"/>
            </a:br>
            <a:r>
              <a:rPr lang="pl-PL" dirty="0" smtClean="0"/>
              <a:t>i szkołach</a:t>
            </a:r>
          </a:p>
          <a:p>
            <a:r>
              <a:rPr lang="pl-PL" dirty="0" smtClean="0"/>
              <a:t>Zapewnienie </a:t>
            </a:r>
            <a:r>
              <a:rPr lang="pl-PL" smtClean="0"/>
              <a:t>specjalistycznej opieki </a:t>
            </a:r>
            <a:endParaRPr lang="pl-PL" dirty="0" smtClean="0"/>
          </a:p>
          <a:p>
            <a:r>
              <a:rPr lang="pl-PL" dirty="0" smtClean="0"/>
              <a:t>Włączające i efektywne metody nauczania </a:t>
            </a:r>
          </a:p>
          <a:p>
            <a:r>
              <a:rPr lang="pl-PL" dirty="0" smtClean="0"/>
              <a:t>Dostępność architektoniczna i wyposażenie </a:t>
            </a:r>
          </a:p>
          <a:p>
            <a:r>
              <a:rPr lang="pl-PL" dirty="0" smtClean="0"/>
              <a:t>Dostępność informacji w procesie kształcenia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233358"/>
              </p:ext>
            </p:extLst>
          </p:nvPr>
        </p:nvGraphicFramePr>
        <p:xfrm>
          <a:off x="8451272" y="1330831"/>
          <a:ext cx="3283527" cy="44880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19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4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796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2017</a:t>
                      </a:r>
                      <a:endParaRPr lang="pl-P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2019</a:t>
                      </a:r>
                      <a:endParaRPr lang="pl-PL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04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Liczba uczniów</a:t>
                      </a:r>
                      <a:endParaRPr lang="pl-PL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04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6 336 220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5 825 112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04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i="0" dirty="0" smtClean="0"/>
                        <a:t>Pomoc p-p</a:t>
                      </a:r>
                      <a:endParaRPr lang="pl-PL" sz="1600" b="1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604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29%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aseline="0" dirty="0" smtClean="0"/>
                        <a:t>32,7%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604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Kształcenie specjalne</a:t>
                      </a:r>
                      <a:endParaRPr lang="pl-PL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6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3%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3,7%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277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Kształcenie specjalne </a:t>
                      </a:r>
                      <a:br>
                        <a:rPr kumimoji="0" lang="pl-PL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pl-PL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(oddz. </a:t>
                      </a:r>
                      <a:r>
                        <a:rPr kumimoji="0" lang="pl-PL" sz="16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ogólnodost</a:t>
                      </a:r>
                      <a:r>
                        <a:rPr kumimoji="0" lang="pl-PL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i </a:t>
                      </a:r>
                      <a:r>
                        <a:rPr kumimoji="0" lang="pl-PL" sz="16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integr</a:t>
                      </a:r>
                      <a:r>
                        <a:rPr kumimoji="0" lang="pl-PL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.)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604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60%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70%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>
            <a:off x="9908271" y="2406149"/>
            <a:ext cx="374073" cy="19396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9905998" y="3345767"/>
            <a:ext cx="374073" cy="20778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9893508" y="4292642"/>
            <a:ext cx="374073" cy="20778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V="1">
            <a:off x="9905998" y="5482068"/>
            <a:ext cx="374073" cy="20778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90252" y="6176963"/>
            <a:ext cx="5611495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2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002" y="0"/>
            <a:ext cx="11632366" cy="1325563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Działania podjęte przez MEN</a:t>
            </a:r>
            <a:endParaRPr lang="pl-PL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233558"/>
              </p:ext>
            </p:extLst>
          </p:nvPr>
        </p:nvGraphicFramePr>
        <p:xfrm>
          <a:off x="1179096" y="1215190"/>
          <a:ext cx="9558178" cy="486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3290252" y="6216650"/>
            <a:ext cx="5611495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7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8514" y="158730"/>
            <a:ext cx="10515600" cy="1325563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Edukacja dla wszystkich – cele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296261" y="2522079"/>
            <a:ext cx="4445581" cy="2740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marR="0" lvl="0" indent="-6270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edukacja jak najbliżej miejsca zamieszkania </a:t>
            </a:r>
          </a:p>
          <a:p>
            <a:pPr marL="627063" marR="0" lvl="0" indent="-6270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uczestnictwo 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włączenie społeczne </a:t>
            </a:r>
          </a:p>
          <a:p>
            <a:pPr marL="627063" marR="0" lvl="0" indent="-6270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postępy w rozwoju 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nauce 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KAŻDEGO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ucznia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5213" y="1525264"/>
            <a:ext cx="5226629" cy="8936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Dostępna wczesna edukacja i opieka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Dostępna szkoła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81054000"/>
              </p:ext>
            </p:extLst>
          </p:nvPr>
        </p:nvGraphicFramePr>
        <p:xfrm>
          <a:off x="4645315" y="3651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3259081" y="6074733"/>
            <a:ext cx="5611495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7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Prace MEN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5562600" y="1299913"/>
            <a:ext cx="1066800" cy="138545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151195" y="703311"/>
            <a:ext cx="204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 JESTEŚMY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55341" y="6091237"/>
            <a:ext cx="5611495" cy="641350"/>
          </a:xfrm>
          <a:prstGeom prst="rect">
            <a:avLst/>
          </a:prstGeom>
        </p:spPr>
      </p:pic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252920"/>
              </p:ext>
            </p:extLst>
          </p:nvPr>
        </p:nvGraphicFramePr>
        <p:xfrm>
          <a:off x="838200" y="1825625"/>
          <a:ext cx="10515600" cy="413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65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967" y="821331"/>
            <a:ext cx="10515600" cy="1325563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Gdzie jesteśmy</a:t>
            </a:r>
            <a:endParaRPr lang="pl-PL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519293"/>
              </p:ext>
            </p:extLst>
          </p:nvPr>
        </p:nvGraphicFramePr>
        <p:xfrm>
          <a:off x="3892379" y="189471"/>
          <a:ext cx="8039792" cy="645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09025" y="2467569"/>
            <a:ext cx="4512276" cy="2239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Mamy rekomendacje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Mamy partnerów 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współpracy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Mamy zasoby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Pracujemy nad rozwiązaniami szczegółowymi </a:t>
            </a:r>
          </a:p>
        </p:txBody>
      </p:sp>
      <p:pic>
        <p:nvPicPr>
          <p:cNvPr id="6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2960468" y="6319968"/>
            <a:ext cx="5611495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Przedmiot konsultacji </a:t>
            </a:r>
            <a:endParaRPr lang="pl-PL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058225"/>
              </p:ext>
            </p:extLst>
          </p:nvPr>
        </p:nvGraphicFramePr>
        <p:xfrm>
          <a:off x="1406236" y="1316182"/>
          <a:ext cx="10515600" cy="522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7400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320</Words>
  <Application>Microsoft Office PowerPoint</Application>
  <PresentationFormat>Niestandardowy</PresentationFormat>
  <Paragraphs>104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WSPIERANIE PODNOSZENIA JAKOŚCI EDUKACJI WŁĄCZAJĄCEJ W POLSCE – ETAP II  SUPPORTING THE IMPROVEMENT OF QUALITY    IN INCLUSIVE EDUCATION IN POLAND – PHASE II</vt:lpstr>
      <vt:lpstr>Działania Ministerstwa Edukacji Narodowej na rzecz podnoszenia jakości edukacji włączającej  </vt:lpstr>
      <vt:lpstr>Zobowiązania w zakresie zapewnienia edukacji włączającej</vt:lpstr>
      <vt:lpstr>Edukacja dla wszystkich – wyzwania</vt:lpstr>
      <vt:lpstr>Działania podjęte przez MEN</vt:lpstr>
      <vt:lpstr>Edukacja dla wszystkich – cele </vt:lpstr>
      <vt:lpstr>Prace MEN</vt:lpstr>
      <vt:lpstr>Gdzie jesteśmy</vt:lpstr>
      <vt:lpstr>Przedmiot konsultacji </vt:lpstr>
      <vt:lpstr>Sesja warsztatowa: 11.00 – 12.30</vt:lpstr>
      <vt:lpstr>Przerwa  Break  12.30 – 12.45</vt:lpstr>
      <vt:lpstr>Sesja podsumowująca: 12.45 – 14.00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Podnoszenie jakości edukacji włączającej w Polsce – działania Ministerstwa Edukacji Narodowej</dc:title>
  <dc:creator>Neroj Elżbieta</dc:creator>
  <cp:lastModifiedBy>MSI</cp:lastModifiedBy>
  <cp:revision>25</cp:revision>
  <dcterms:created xsi:type="dcterms:W3CDTF">2020-10-16T07:18:35Z</dcterms:created>
  <dcterms:modified xsi:type="dcterms:W3CDTF">2020-11-13T11:38:57Z</dcterms:modified>
</cp:coreProperties>
</file>